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56" r:id="rId5"/>
    <p:sldId id="257" r:id="rId6"/>
    <p:sldId id="258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 varScale="1">
        <p:scale>
          <a:sx n="127" d="100"/>
          <a:sy n="127" d="100"/>
        </p:scale>
        <p:origin x="235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7083-C0A6-4A57-8A5F-FBF34AAF4E05}" type="datetimeFigureOut">
              <a:rPr lang="fr-FR" smtClean="0"/>
              <a:t>12/09/2019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1BB4F-5318-4EB8-8038-6D000A16F1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8903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7083-C0A6-4A57-8A5F-FBF34AAF4E05}" type="datetimeFigureOut">
              <a:rPr lang="fr-FR" smtClean="0"/>
              <a:t>12/09/2019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1BB4F-5318-4EB8-8038-6D000A16F1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2095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7083-C0A6-4A57-8A5F-FBF34AAF4E05}" type="datetimeFigureOut">
              <a:rPr lang="fr-FR" smtClean="0"/>
              <a:t>12/09/2019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1BB4F-5318-4EB8-8038-6D000A16F1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431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7083-C0A6-4A57-8A5F-FBF34AAF4E05}" type="datetimeFigureOut">
              <a:rPr lang="fr-FR" smtClean="0"/>
              <a:t>12/09/2019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1BB4F-5318-4EB8-8038-6D000A16F1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9718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7083-C0A6-4A57-8A5F-FBF34AAF4E05}" type="datetimeFigureOut">
              <a:rPr lang="fr-FR" smtClean="0"/>
              <a:t>12/09/2019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1BB4F-5318-4EB8-8038-6D000A16F1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1022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7083-C0A6-4A57-8A5F-FBF34AAF4E05}" type="datetimeFigureOut">
              <a:rPr lang="fr-FR" smtClean="0"/>
              <a:t>12/09/2019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1BB4F-5318-4EB8-8038-6D000A16F1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3371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7083-C0A6-4A57-8A5F-FBF34AAF4E05}" type="datetimeFigureOut">
              <a:rPr lang="fr-FR" smtClean="0"/>
              <a:t>12/09/2019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1BB4F-5318-4EB8-8038-6D000A16F1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033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7083-C0A6-4A57-8A5F-FBF34AAF4E05}" type="datetimeFigureOut">
              <a:rPr lang="fr-FR" smtClean="0"/>
              <a:t>12/09/2019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1BB4F-5318-4EB8-8038-6D000A16F1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1971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7083-C0A6-4A57-8A5F-FBF34AAF4E05}" type="datetimeFigureOut">
              <a:rPr lang="fr-FR" smtClean="0"/>
              <a:t>12/09/2019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1BB4F-5318-4EB8-8038-6D000A16F1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7327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7083-C0A6-4A57-8A5F-FBF34AAF4E05}" type="datetimeFigureOut">
              <a:rPr lang="fr-FR" smtClean="0"/>
              <a:t>12/09/2019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1BB4F-5318-4EB8-8038-6D000A16F1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7889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7083-C0A6-4A57-8A5F-FBF34AAF4E05}" type="datetimeFigureOut">
              <a:rPr lang="fr-FR" smtClean="0"/>
              <a:t>12/09/2019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1BB4F-5318-4EB8-8038-6D000A16F1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0633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D37083-C0A6-4A57-8A5F-FBF34AAF4E05}" type="datetimeFigureOut">
              <a:rPr lang="fr-FR" smtClean="0"/>
              <a:t>12/09/2019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1BB4F-5318-4EB8-8038-6D000A16F1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0808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image1.slideserve.com/2148351/qu-est-ce-que-la-s-miologie-n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97" b="3374"/>
          <a:stretch/>
        </p:blipFill>
        <p:spPr bwMode="auto">
          <a:xfrm>
            <a:off x="1732548" y="0"/>
            <a:ext cx="8940174" cy="6713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1006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image1.slideserve.com/2148351/la-s-miologie-est-construite-sur-n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60" b="5146"/>
          <a:stretch/>
        </p:blipFill>
        <p:spPr bwMode="auto">
          <a:xfrm>
            <a:off x="1543853" y="0"/>
            <a:ext cx="9296601" cy="6872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13381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s://image1.slideserve.com/2148351/postulat-1-un-biais-th-orique-n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971" b="11696"/>
          <a:stretch/>
        </p:blipFill>
        <p:spPr bwMode="auto">
          <a:xfrm>
            <a:off x="1082843" y="0"/>
            <a:ext cx="10091361" cy="6887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7725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image1.slideserve.com/2148351/plasticit-constituantes-de-la-composition-n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85" b="14860"/>
          <a:stretch/>
        </p:blipFill>
        <p:spPr bwMode="auto">
          <a:xfrm>
            <a:off x="914401" y="0"/>
            <a:ext cx="10419348" cy="6755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92887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/>
          <a:srcRect r="3363" b="10175"/>
          <a:stretch/>
        </p:blipFill>
        <p:spPr>
          <a:xfrm>
            <a:off x="1149016" y="-1"/>
            <a:ext cx="9986263" cy="6961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845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s://image1.slideserve.com/2148351/slide26-n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8" t="117" r="4213" b="5146"/>
          <a:stretch/>
        </p:blipFill>
        <p:spPr bwMode="auto">
          <a:xfrm>
            <a:off x="1559954" y="-1"/>
            <a:ext cx="9246778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85575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s://image1.slideserve.com/2148351/rh-torique-n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60" b="29825"/>
          <a:stretch/>
        </p:blipFill>
        <p:spPr bwMode="auto">
          <a:xfrm>
            <a:off x="0" y="0"/>
            <a:ext cx="12221289" cy="6683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55691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s://image1.slideserve.com/2148351/le-r-cit-en-plusieurs-images-n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07" b="12866"/>
          <a:stretch/>
        </p:blipFill>
        <p:spPr bwMode="auto">
          <a:xfrm>
            <a:off x="1178967" y="-1"/>
            <a:ext cx="10066733" cy="6761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99285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s://image1.slideserve.com/2148351/mouvements-dans-l-image-dynamique-n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21" b="6199"/>
          <a:stretch/>
        </p:blipFill>
        <p:spPr bwMode="auto">
          <a:xfrm>
            <a:off x="1485137" y="0"/>
            <a:ext cx="942452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534932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Office PowerPoint</Application>
  <PresentationFormat>Grand écran</PresentationFormat>
  <Paragraphs>0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 Windows</dc:creator>
  <cp:lastModifiedBy>Utilisateur Windows</cp:lastModifiedBy>
  <cp:revision>3</cp:revision>
  <dcterms:created xsi:type="dcterms:W3CDTF">2019-09-12T07:42:45Z</dcterms:created>
  <dcterms:modified xsi:type="dcterms:W3CDTF">2019-09-12T07:53:24Z</dcterms:modified>
</cp:coreProperties>
</file>