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Lst>
  <p:notesMasterIdLst>
    <p:notesMasterId r:id="rId26"/>
  </p:notesMasterIdLst>
  <p:handoutMasterIdLst>
    <p:handoutMasterId r:id="rId27"/>
  </p:handoutMasterIdLst>
  <p:sldIdLst>
    <p:sldId id="256" r:id="rId5"/>
    <p:sldId id="258" r:id="rId6"/>
    <p:sldId id="260" r:id="rId7"/>
    <p:sldId id="264" r:id="rId8"/>
    <p:sldId id="310" r:id="rId9"/>
    <p:sldId id="312" r:id="rId10"/>
    <p:sldId id="314" r:id="rId11"/>
    <p:sldId id="318" r:id="rId12"/>
    <p:sldId id="315" r:id="rId13"/>
    <p:sldId id="316" r:id="rId14"/>
    <p:sldId id="320" r:id="rId15"/>
    <p:sldId id="322" r:id="rId16"/>
    <p:sldId id="323" r:id="rId17"/>
    <p:sldId id="324" r:id="rId18"/>
    <p:sldId id="289" r:id="rId19"/>
    <p:sldId id="313" r:id="rId20"/>
    <p:sldId id="321" r:id="rId21"/>
    <p:sldId id="319" r:id="rId22"/>
    <p:sldId id="325" r:id="rId23"/>
    <p:sldId id="326" r:id="rId24"/>
    <p:sldId id="274" r:id="rId25"/>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1" autoAdjust="0"/>
  </p:normalViewPr>
  <p:slideViewPr>
    <p:cSldViewPr snapToGrid="0" snapToObjects="1">
      <p:cViewPr varScale="1">
        <p:scale>
          <a:sx n="114" d="100"/>
          <a:sy n="114" d="100"/>
        </p:scale>
        <p:origin x="414"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7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A589A-46DE-0F49-B460-E7914F3E440D}" type="doc">
      <dgm:prSet loTypeId="urn:microsoft.com/office/officeart/2008/layout/CircularPictureCallout" loCatId="" qsTypeId="urn:microsoft.com/office/officeart/2005/8/quickstyle/simple1" qsCatId="simple" csTypeId="urn:microsoft.com/office/officeart/2005/8/colors/accent2_2" csCatId="accent2" phldr="1"/>
      <dgm:spPr/>
      <dgm:t>
        <a:bodyPr rtlCol="0"/>
        <a:lstStyle/>
        <a:p>
          <a:pPr rtl="0"/>
          <a:endParaRPr lang="en-US"/>
        </a:p>
      </dgm:t>
    </dgm:pt>
    <dgm:pt modelId="{E39563C5-C199-4F5B-A899-8CC0710341A0}">
      <dgm:prSet/>
      <dgm:spPr/>
      <dgm:t>
        <a:bodyPr rtlCol="0"/>
        <a:lstStyle/>
        <a:p>
          <a:pPr algn="ctr" rtl="0"/>
          <a:r>
            <a:rPr lang="fr-FR" noProof="0" dirty="0"/>
            <a:t>Raconter une histoire</a:t>
          </a:r>
        </a:p>
      </dgm:t>
    </dgm:pt>
    <dgm:pt modelId="{6531EA77-44C5-4E3D-BA04-70C1E49BCD39}" type="parTrans" cxnId="{BBAD9FDB-1013-4B11-A9AE-2815527D1B78}">
      <dgm:prSet/>
      <dgm:spPr/>
      <dgm:t>
        <a:bodyPr rtlCol="0"/>
        <a:lstStyle/>
        <a:p>
          <a:pPr rtl="0"/>
          <a:endParaRPr lang="fr-FR" noProof="0" dirty="0"/>
        </a:p>
      </dgm:t>
    </dgm:pt>
    <dgm:pt modelId="{BC971DAC-9BE2-44B2-ABE4-8099C777E9C4}" type="sibTrans" cxnId="{BBAD9FDB-1013-4B11-A9AE-2815527D1B78}">
      <dgm:prSet/>
      <dgm:spPr>
        <a:noFill/>
        <a:ln>
          <a:solidFill>
            <a:schemeClr val="accent6">
              <a:lumMod val="75000"/>
            </a:schemeClr>
          </a:solidFill>
        </a:ln>
      </dgm:spPr>
      <dgm:t>
        <a:bodyPr rtlCol="0"/>
        <a:lstStyle/>
        <a:p>
          <a:pPr rtl="0"/>
          <a:endParaRPr lang="fr-FR" noProof="0" dirty="0"/>
        </a:p>
      </dgm:t>
    </dgm:pt>
    <dgm:pt modelId="{15B1A768-2666-4AB4-BDA7-F0E3C4160D59}">
      <dgm:prSet/>
      <dgm:spPr/>
      <dgm:t>
        <a:bodyPr rtlCol="0"/>
        <a:lstStyle/>
        <a:p>
          <a:pPr rtl="0"/>
          <a:r>
            <a:rPr lang="fr-FR" noProof="0" dirty="0"/>
            <a:t>Développer la créativité</a:t>
          </a:r>
        </a:p>
      </dgm:t>
    </dgm:pt>
    <dgm:pt modelId="{D47033D3-4E41-485A-B515-A02A8C3B404A}" type="parTrans" cxnId="{08DEC938-538C-403B-80C3-828B96DAFF82}">
      <dgm:prSet/>
      <dgm:spPr/>
      <dgm:t>
        <a:bodyPr rtlCol="0"/>
        <a:lstStyle/>
        <a:p>
          <a:pPr rtl="0"/>
          <a:endParaRPr lang="fr-FR" noProof="0" dirty="0"/>
        </a:p>
      </dgm:t>
    </dgm:pt>
    <dgm:pt modelId="{72FFCBD4-DD9D-4E06-81E4-54307F97A3F0}" type="sibTrans" cxnId="{08DEC938-538C-403B-80C3-828B96DAFF82}">
      <dgm:prSet/>
      <dgm:spPr>
        <a:noFill/>
        <a:ln>
          <a:solidFill>
            <a:schemeClr val="accent3">
              <a:lumMod val="75000"/>
            </a:schemeClr>
          </a:solidFill>
        </a:ln>
      </dgm:spPr>
      <dgm:t>
        <a:bodyPr rtlCol="0"/>
        <a:lstStyle/>
        <a:p>
          <a:pPr rtl="0"/>
          <a:endParaRPr lang="fr-FR" noProof="0" dirty="0"/>
        </a:p>
      </dgm:t>
    </dgm:pt>
    <dgm:pt modelId="{3AA5586A-C40E-4DDA-98A5-6545F36F46AB}">
      <dgm:prSet/>
      <dgm:spPr/>
      <dgm:t>
        <a:bodyPr rtlCol="0"/>
        <a:lstStyle/>
        <a:p>
          <a:pPr rtl="0"/>
          <a:r>
            <a:rPr lang="fr-FR" noProof="0" dirty="0"/>
            <a:t>Communication</a:t>
          </a:r>
        </a:p>
      </dgm:t>
    </dgm:pt>
    <dgm:pt modelId="{ABF44FB7-9255-4D99-BC69-3BE74FDF8E87}" type="parTrans" cxnId="{119FEAF1-383D-4740-9124-CC9EEA7E35F9}">
      <dgm:prSet/>
      <dgm:spPr/>
      <dgm:t>
        <a:bodyPr rtlCol="0"/>
        <a:lstStyle/>
        <a:p>
          <a:pPr rtl="0"/>
          <a:endParaRPr lang="fr-FR" noProof="0" dirty="0"/>
        </a:p>
      </dgm:t>
    </dgm:pt>
    <dgm:pt modelId="{19FB306E-81B4-4F3F-99EE-765120CBB6B3}" type="sibTrans" cxnId="{119FEAF1-383D-4740-9124-CC9EEA7E35F9}">
      <dgm:prSet/>
      <dgm:spPr>
        <a:noFill/>
        <a:ln>
          <a:solidFill>
            <a:srgbClr val="FF0000"/>
          </a:solidFill>
        </a:ln>
      </dgm:spPr>
      <dgm:t>
        <a:bodyPr rtlCol="0"/>
        <a:lstStyle/>
        <a:p>
          <a:pPr rtl="0"/>
          <a:endParaRPr lang="fr-FR" noProof="0" dirty="0"/>
        </a:p>
      </dgm:t>
    </dgm:pt>
    <dgm:pt modelId="{66039115-797B-304C-9FC0-EFABB1F21232}">
      <dgm:prSet custT="1"/>
      <dgm:spPr/>
      <dgm:t>
        <a:bodyPr rtlCol="0"/>
        <a:lstStyle/>
        <a:p>
          <a:pPr rtl="0"/>
          <a:endParaRPr lang="fr-FR" sz="2300" noProof="0" dirty="0"/>
        </a:p>
      </dgm:t>
    </dgm:pt>
    <dgm:pt modelId="{D044F6BA-1D90-EC47-8A78-B9796198ECF5}" type="sibTrans" cxnId="{31C3237C-2299-B649-8C93-587C97AC9999}">
      <dgm:prSet/>
      <dgm:spPr>
        <a:solidFill>
          <a:schemeClr val="tx1"/>
        </a:solidFill>
        <a:ln w="635">
          <a:solidFill>
            <a:schemeClr val="tx1">
              <a:alpha val="50000"/>
            </a:schemeClr>
          </a:solidFill>
        </a:ln>
      </dgm:spPr>
      <dgm:t>
        <a:bodyPr rtlCol="0"/>
        <a:lstStyle/>
        <a:p>
          <a:pPr rtl="0"/>
          <a:endParaRPr lang="fr-FR" noProof="0" dirty="0"/>
        </a:p>
      </dgm:t>
    </dgm:pt>
    <dgm:pt modelId="{C8EABE8F-1E84-494E-AD8A-32BA419A36E9}" type="parTrans" cxnId="{31C3237C-2299-B649-8C93-587C97AC9999}">
      <dgm:prSet/>
      <dgm:spPr/>
      <dgm:t>
        <a:bodyPr rtlCol="0"/>
        <a:lstStyle/>
        <a:p>
          <a:pPr rtl="0"/>
          <a:endParaRPr lang="fr-FR" noProof="0" dirty="0"/>
        </a:p>
      </dgm:t>
    </dgm:pt>
    <dgm:pt modelId="{31CDA5B9-892A-4957-A6C1-CB474EDD26B3}" type="pres">
      <dgm:prSet presAssocID="{489A589A-46DE-0F49-B460-E7914F3E440D}" presName="Name0" presStyleCnt="0">
        <dgm:presLayoutVars>
          <dgm:chMax val="7"/>
          <dgm:chPref val="7"/>
          <dgm:dir/>
        </dgm:presLayoutVars>
      </dgm:prSet>
      <dgm:spPr/>
    </dgm:pt>
    <dgm:pt modelId="{B18AE322-EE24-4F21-BA38-33A0666D285C}" type="pres">
      <dgm:prSet presAssocID="{489A589A-46DE-0F49-B460-E7914F3E440D}" presName="Name1" presStyleCnt="0"/>
      <dgm:spPr/>
    </dgm:pt>
    <dgm:pt modelId="{7F52993D-99F4-4D8C-A62C-5BFF7578D04D}" type="pres">
      <dgm:prSet presAssocID="{D044F6BA-1D90-EC47-8A78-B9796198ECF5}" presName="picture_1" presStyleCnt="0"/>
      <dgm:spPr/>
    </dgm:pt>
    <dgm:pt modelId="{4B45A233-591B-4AA8-B1F4-FD981D611E73}" type="pres">
      <dgm:prSet presAssocID="{D044F6BA-1D90-EC47-8A78-B9796198ECF5}" presName="pictureRepeatNode" presStyleLbl="alignImgPlace1" presStyleIdx="0" presStyleCnt="4" custLinFactNeighborX="-487"/>
      <dgm:spPr/>
    </dgm:pt>
    <dgm:pt modelId="{283005FA-6463-4617-A2CF-7C3C4FCD1B71}" type="pres">
      <dgm:prSet presAssocID="{66039115-797B-304C-9FC0-EFABB1F21232}" presName="text_1" presStyleLbl="node1" presStyleIdx="0" presStyleCnt="0" custScaleY="40894" custLinFactNeighborX="-83" custLinFactNeighborY="-3289">
        <dgm:presLayoutVars>
          <dgm:bulletEnabled val="1"/>
        </dgm:presLayoutVars>
      </dgm:prSet>
      <dgm:spPr/>
    </dgm:pt>
    <dgm:pt modelId="{8EE97887-47F6-4AA2-B555-B4C65C838496}" type="pres">
      <dgm:prSet presAssocID="{BC971DAC-9BE2-44B2-ABE4-8099C777E9C4}" presName="picture_2" presStyleCnt="0"/>
      <dgm:spPr/>
    </dgm:pt>
    <dgm:pt modelId="{5650C73F-166D-441B-B100-602E6E50702D}" type="pres">
      <dgm:prSet presAssocID="{BC971DAC-9BE2-44B2-ABE4-8099C777E9C4}" presName="pictureRepeatNode" presStyleLbl="alignImgPlace1" presStyleIdx="1" presStyleCnt="4"/>
      <dgm:spPr/>
    </dgm:pt>
    <dgm:pt modelId="{15357313-1612-4DD3-B23B-A1746EAAD445}" type="pres">
      <dgm:prSet presAssocID="{E39563C5-C199-4F5B-A899-8CC0710341A0}" presName="line_2" presStyleLbl="parChTrans1D1" presStyleIdx="0" presStyleCnt="3" custFlipVert="1" custSzY="45720" custScaleX="48461" custLinFactY="97555" custLinFactNeighborX="11416" custLinFactNeighborY="100000"/>
      <dgm:spPr/>
    </dgm:pt>
    <dgm:pt modelId="{0D75AA9B-2817-428A-8919-D9CC568E76EE}" type="pres">
      <dgm:prSet presAssocID="{E39563C5-C199-4F5B-A899-8CC0710341A0}" presName="textparent_2" presStyleLbl="node1" presStyleIdx="0" presStyleCnt="0"/>
      <dgm:spPr/>
    </dgm:pt>
    <dgm:pt modelId="{8590389C-1B78-4161-83D2-B7C475E19097}" type="pres">
      <dgm:prSet presAssocID="{E39563C5-C199-4F5B-A899-8CC0710341A0}" presName="text_2" presStyleLbl="revTx" presStyleIdx="0" presStyleCnt="3" custLinFactX="-24636" custLinFactNeighborX="-100000" custLinFactNeighborY="598">
        <dgm:presLayoutVars>
          <dgm:bulletEnabled val="1"/>
        </dgm:presLayoutVars>
      </dgm:prSet>
      <dgm:spPr/>
    </dgm:pt>
    <dgm:pt modelId="{C0C3E615-6E18-4432-A096-9047769FED28}" type="pres">
      <dgm:prSet presAssocID="{72FFCBD4-DD9D-4E06-81E4-54307F97A3F0}" presName="picture_3" presStyleCnt="0"/>
      <dgm:spPr/>
    </dgm:pt>
    <dgm:pt modelId="{1603A9FB-E8BE-4A12-940B-4A7281FB6C9B}" type="pres">
      <dgm:prSet presAssocID="{72FFCBD4-DD9D-4E06-81E4-54307F97A3F0}" presName="pictureRepeatNode" presStyleLbl="alignImgPlace1" presStyleIdx="2" presStyleCnt="4"/>
      <dgm:spPr/>
    </dgm:pt>
    <dgm:pt modelId="{33A93E91-1CCE-4DE9-AE34-E4BE1F15F479}" type="pres">
      <dgm:prSet presAssocID="{15B1A768-2666-4AB4-BDA7-F0E3C4160D59}" presName="line_3" presStyleLbl="parChTrans1D1" presStyleIdx="1" presStyleCnt="3" custFlipVert="1" custSzY="45720" custScaleX="25627" custLinFactNeighborX="18391" custLinFactNeighborY="84667"/>
      <dgm:spPr/>
    </dgm:pt>
    <dgm:pt modelId="{B4376340-E85F-4877-A559-24C7838C11C2}" type="pres">
      <dgm:prSet presAssocID="{15B1A768-2666-4AB4-BDA7-F0E3C4160D59}" presName="textparent_3" presStyleLbl="node1" presStyleIdx="0" presStyleCnt="0"/>
      <dgm:spPr/>
    </dgm:pt>
    <dgm:pt modelId="{A5E1DD1A-6AA9-444E-BC1A-9868701E30FD}" type="pres">
      <dgm:prSet presAssocID="{15B1A768-2666-4AB4-BDA7-F0E3C4160D59}" presName="text_3" presStyleLbl="revTx" presStyleIdx="1" presStyleCnt="3" custLinFactX="-21055" custLinFactNeighborX="-100000" custLinFactNeighborY="2">
        <dgm:presLayoutVars>
          <dgm:bulletEnabled val="1"/>
        </dgm:presLayoutVars>
      </dgm:prSet>
      <dgm:spPr/>
    </dgm:pt>
    <dgm:pt modelId="{2636DC21-F802-492C-BAE2-173DAF467730}" type="pres">
      <dgm:prSet presAssocID="{19FB306E-81B4-4F3F-99EE-765120CBB6B3}" presName="picture_4" presStyleCnt="0"/>
      <dgm:spPr/>
    </dgm:pt>
    <dgm:pt modelId="{4A9742AD-B577-4378-AF83-DC5ECD325381}" type="pres">
      <dgm:prSet presAssocID="{19FB306E-81B4-4F3F-99EE-765120CBB6B3}" presName="pictureRepeatNode" presStyleLbl="alignImgPlace1" presStyleIdx="3" presStyleCnt="4"/>
      <dgm:spPr/>
    </dgm:pt>
    <dgm:pt modelId="{A9926F31-E651-4DE8-98F4-4989FD9B3A91}" type="pres">
      <dgm:prSet presAssocID="{3AA5586A-C40E-4DDA-98A5-6545F36F46AB}" presName="line_4" presStyleLbl="parChTrans1D1" presStyleIdx="2" presStyleCnt="3" custFlipVert="0" custSzY="45720" custScaleX="46358" custLinFactY="-5834" custLinFactNeighborX="11532" custLinFactNeighborY="-100000"/>
      <dgm:spPr/>
    </dgm:pt>
    <dgm:pt modelId="{B8F9A10D-F89E-4FD8-923B-F55293AF73A3}" type="pres">
      <dgm:prSet presAssocID="{3AA5586A-C40E-4DDA-98A5-6545F36F46AB}" presName="textparent_4" presStyleLbl="node1" presStyleIdx="0" presStyleCnt="0"/>
      <dgm:spPr/>
    </dgm:pt>
    <dgm:pt modelId="{3F9AD50F-4E5E-4216-8AAF-56B9193E68BC}" type="pres">
      <dgm:prSet presAssocID="{3AA5586A-C40E-4DDA-98A5-6545F36F46AB}" presName="text_4" presStyleLbl="revTx" presStyleIdx="2" presStyleCnt="3" custScaleX="94866" custScaleY="116620" custLinFactNeighborX="-93835">
        <dgm:presLayoutVars>
          <dgm:bulletEnabled val="1"/>
        </dgm:presLayoutVars>
      </dgm:prSet>
      <dgm:spPr/>
    </dgm:pt>
  </dgm:ptLst>
  <dgm:cxnLst>
    <dgm:cxn modelId="{5D586F1E-9216-4416-8E2E-95CFEE7527E3}" type="presOf" srcId="{E39563C5-C199-4F5B-A899-8CC0710341A0}" destId="{8590389C-1B78-4161-83D2-B7C475E19097}" srcOrd="0" destOrd="0" presId="urn:microsoft.com/office/officeart/2008/layout/CircularPictureCallout"/>
    <dgm:cxn modelId="{08DEC938-538C-403B-80C3-828B96DAFF82}" srcId="{489A589A-46DE-0F49-B460-E7914F3E440D}" destId="{15B1A768-2666-4AB4-BDA7-F0E3C4160D59}" srcOrd="2" destOrd="0" parTransId="{D47033D3-4E41-485A-B515-A02A8C3B404A}" sibTransId="{72FFCBD4-DD9D-4E06-81E4-54307F97A3F0}"/>
    <dgm:cxn modelId="{B2E8436E-C6B6-47CF-A2C8-D36E680C87AD}" type="presOf" srcId="{BC971DAC-9BE2-44B2-ABE4-8099C777E9C4}" destId="{5650C73F-166D-441B-B100-602E6E50702D}" srcOrd="0" destOrd="0" presId="urn:microsoft.com/office/officeart/2008/layout/CircularPictureCallout"/>
    <dgm:cxn modelId="{178E1C52-9097-4E26-B8B0-E893E107C30B}" type="presOf" srcId="{15B1A768-2666-4AB4-BDA7-F0E3C4160D59}" destId="{A5E1DD1A-6AA9-444E-BC1A-9868701E30FD}" srcOrd="0" destOrd="0" presId="urn:microsoft.com/office/officeart/2008/layout/CircularPictureCallout"/>
    <dgm:cxn modelId="{31C3237C-2299-B649-8C93-587C97AC9999}" srcId="{489A589A-46DE-0F49-B460-E7914F3E440D}" destId="{66039115-797B-304C-9FC0-EFABB1F21232}" srcOrd="0" destOrd="0" parTransId="{C8EABE8F-1E84-494E-AD8A-32BA419A36E9}" sibTransId="{D044F6BA-1D90-EC47-8A78-B9796198ECF5}"/>
    <dgm:cxn modelId="{00AE658D-B012-4ADC-BD12-0CA2745E6A2E}" type="presOf" srcId="{489A589A-46DE-0F49-B460-E7914F3E440D}" destId="{31CDA5B9-892A-4957-A6C1-CB474EDD26B3}" srcOrd="0" destOrd="0" presId="urn:microsoft.com/office/officeart/2008/layout/CircularPictureCallout"/>
    <dgm:cxn modelId="{14F70CBE-12D4-40B1-8BCC-DDE90B698CAB}" type="presOf" srcId="{19FB306E-81B4-4F3F-99EE-765120CBB6B3}" destId="{4A9742AD-B577-4378-AF83-DC5ECD325381}" srcOrd="0" destOrd="0" presId="urn:microsoft.com/office/officeart/2008/layout/CircularPictureCallout"/>
    <dgm:cxn modelId="{75ACB9C9-9A0E-4BFC-B758-E53A6916A24B}" type="presOf" srcId="{3AA5586A-C40E-4DDA-98A5-6545F36F46AB}" destId="{3F9AD50F-4E5E-4216-8AAF-56B9193E68BC}" srcOrd="0" destOrd="0" presId="urn:microsoft.com/office/officeart/2008/layout/CircularPictureCallout"/>
    <dgm:cxn modelId="{929599CE-BA4C-4351-A93E-2209A86F4B40}" type="presOf" srcId="{D044F6BA-1D90-EC47-8A78-B9796198ECF5}" destId="{4B45A233-591B-4AA8-B1F4-FD981D611E73}" srcOrd="0" destOrd="0" presId="urn:microsoft.com/office/officeart/2008/layout/CircularPictureCallout"/>
    <dgm:cxn modelId="{BBAD9FDB-1013-4B11-A9AE-2815527D1B78}" srcId="{489A589A-46DE-0F49-B460-E7914F3E440D}" destId="{E39563C5-C199-4F5B-A899-8CC0710341A0}" srcOrd="1" destOrd="0" parTransId="{6531EA77-44C5-4E3D-BA04-70C1E49BCD39}" sibTransId="{BC971DAC-9BE2-44B2-ABE4-8099C777E9C4}"/>
    <dgm:cxn modelId="{1A391DE8-FF69-4955-BF1B-228A9577CA7B}" type="presOf" srcId="{66039115-797B-304C-9FC0-EFABB1F21232}" destId="{283005FA-6463-4617-A2CF-7C3C4FCD1B71}" srcOrd="0" destOrd="0" presId="urn:microsoft.com/office/officeart/2008/layout/CircularPictureCallout"/>
    <dgm:cxn modelId="{7E6A3AF0-1322-4319-BEBD-2CD61A0A57CA}" type="presOf" srcId="{72FFCBD4-DD9D-4E06-81E4-54307F97A3F0}" destId="{1603A9FB-E8BE-4A12-940B-4A7281FB6C9B}" srcOrd="0" destOrd="0" presId="urn:microsoft.com/office/officeart/2008/layout/CircularPictureCallout"/>
    <dgm:cxn modelId="{119FEAF1-383D-4740-9124-CC9EEA7E35F9}" srcId="{489A589A-46DE-0F49-B460-E7914F3E440D}" destId="{3AA5586A-C40E-4DDA-98A5-6545F36F46AB}" srcOrd="3" destOrd="0" parTransId="{ABF44FB7-9255-4D99-BC69-3BE74FDF8E87}" sibTransId="{19FB306E-81B4-4F3F-99EE-765120CBB6B3}"/>
    <dgm:cxn modelId="{E26EB438-0264-4FD9-871D-96A518667F70}" type="presParOf" srcId="{31CDA5B9-892A-4957-A6C1-CB474EDD26B3}" destId="{B18AE322-EE24-4F21-BA38-33A0666D285C}" srcOrd="0" destOrd="0" presId="urn:microsoft.com/office/officeart/2008/layout/CircularPictureCallout"/>
    <dgm:cxn modelId="{A5DCF62A-B007-40A8-A32A-8A50AC5EE75D}" type="presParOf" srcId="{B18AE322-EE24-4F21-BA38-33A0666D285C}" destId="{7F52993D-99F4-4D8C-A62C-5BFF7578D04D}" srcOrd="0" destOrd="0" presId="urn:microsoft.com/office/officeart/2008/layout/CircularPictureCallout"/>
    <dgm:cxn modelId="{CC0FC3E0-B36D-469A-AF5D-0B7A3398B324}" type="presParOf" srcId="{7F52993D-99F4-4D8C-A62C-5BFF7578D04D}" destId="{4B45A233-591B-4AA8-B1F4-FD981D611E73}" srcOrd="0" destOrd="0" presId="urn:microsoft.com/office/officeart/2008/layout/CircularPictureCallout"/>
    <dgm:cxn modelId="{86AA35B3-C65C-44A8-B04D-42CABFED40AE}" type="presParOf" srcId="{B18AE322-EE24-4F21-BA38-33A0666D285C}" destId="{283005FA-6463-4617-A2CF-7C3C4FCD1B71}" srcOrd="1" destOrd="0" presId="urn:microsoft.com/office/officeart/2008/layout/CircularPictureCallout"/>
    <dgm:cxn modelId="{01A1EEDA-BEDE-40D6-8C19-5A058B7BF758}" type="presParOf" srcId="{B18AE322-EE24-4F21-BA38-33A0666D285C}" destId="{8EE97887-47F6-4AA2-B555-B4C65C838496}" srcOrd="2" destOrd="0" presId="urn:microsoft.com/office/officeart/2008/layout/CircularPictureCallout"/>
    <dgm:cxn modelId="{C69FD08B-EE43-452F-8E13-A272F62B505D}" type="presParOf" srcId="{8EE97887-47F6-4AA2-B555-B4C65C838496}" destId="{5650C73F-166D-441B-B100-602E6E50702D}" srcOrd="0" destOrd="0" presId="urn:microsoft.com/office/officeart/2008/layout/CircularPictureCallout"/>
    <dgm:cxn modelId="{2A9B3137-5164-483E-96C5-A72501DF91B5}" type="presParOf" srcId="{B18AE322-EE24-4F21-BA38-33A0666D285C}" destId="{15357313-1612-4DD3-B23B-A1746EAAD445}" srcOrd="3" destOrd="0" presId="urn:microsoft.com/office/officeart/2008/layout/CircularPictureCallout"/>
    <dgm:cxn modelId="{DBA84E67-93F4-4322-BA31-D91A29732E9A}" type="presParOf" srcId="{B18AE322-EE24-4F21-BA38-33A0666D285C}" destId="{0D75AA9B-2817-428A-8919-D9CC568E76EE}" srcOrd="4" destOrd="0" presId="urn:microsoft.com/office/officeart/2008/layout/CircularPictureCallout"/>
    <dgm:cxn modelId="{377B0756-31CD-445E-9BDE-0083AEB4A175}" type="presParOf" srcId="{0D75AA9B-2817-428A-8919-D9CC568E76EE}" destId="{8590389C-1B78-4161-83D2-B7C475E19097}" srcOrd="0" destOrd="0" presId="urn:microsoft.com/office/officeart/2008/layout/CircularPictureCallout"/>
    <dgm:cxn modelId="{F7F3ABD4-F382-403A-B6D7-D516F46055C3}" type="presParOf" srcId="{B18AE322-EE24-4F21-BA38-33A0666D285C}" destId="{C0C3E615-6E18-4432-A096-9047769FED28}" srcOrd="5" destOrd="0" presId="urn:microsoft.com/office/officeart/2008/layout/CircularPictureCallout"/>
    <dgm:cxn modelId="{3FB14028-7489-412C-95B3-BF85E840E37C}" type="presParOf" srcId="{C0C3E615-6E18-4432-A096-9047769FED28}" destId="{1603A9FB-E8BE-4A12-940B-4A7281FB6C9B}" srcOrd="0" destOrd="0" presId="urn:microsoft.com/office/officeart/2008/layout/CircularPictureCallout"/>
    <dgm:cxn modelId="{317B6CA0-117A-40EE-8140-506835011AEF}" type="presParOf" srcId="{B18AE322-EE24-4F21-BA38-33A0666D285C}" destId="{33A93E91-1CCE-4DE9-AE34-E4BE1F15F479}" srcOrd="6" destOrd="0" presId="urn:microsoft.com/office/officeart/2008/layout/CircularPictureCallout"/>
    <dgm:cxn modelId="{8BF5EF10-1084-4C1A-9CFB-A1B277A95A34}" type="presParOf" srcId="{B18AE322-EE24-4F21-BA38-33A0666D285C}" destId="{B4376340-E85F-4877-A559-24C7838C11C2}" srcOrd="7" destOrd="0" presId="urn:microsoft.com/office/officeart/2008/layout/CircularPictureCallout"/>
    <dgm:cxn modelId="{2CB3F2EF-9A3F-417F-A7D0-A54662E770F8}" type="presParOf" srcId="{B4376340-E85F-4877-A559-24C7838C11C2}" destId="{A5E1DD1A-6AA9-444E-BC1A-9868701E30FD}" srcOrd="0" destOrd="0" presId="urn:microsoft.com/office/officeart/2008/layout/CircularPictureCallout"/>
    <dgm:cxn modelId="{71F8980D-CBDE-4467-8099-8D1AE80523CA}" type="presParOf" srcId="{B18AE322-EE24-4F21-BA38-33A0666D285C}" destId="{2636DC21-F802-492C-BAE2-173DAF467730}" srcOrd="8" destOrd="0" presId="urn:microsoft.com/office/officeart/2008/layout/CircularPictureCallout"/>
    <dgm:cxn modelId="{011E1134-04F1-458C-8B9C-ED3B4678A86D}" type="presParOf" srcId="{2636DC21-F802-492C-BAE2-173DAF467730}" destId="{4A9742AD-B577-4378-AF83-DC5ECD325381}" srcOrd="0" destOrd="0" presId="urn:microsoft.com/office/officeart/2008/layout/CircularPictureCallout"/>
    <dgm:cxn modelId="{B56B51F1-DF75-4A15-8F82-4C35584FF3DF}" type="presParOf" srcId="{B18AE322-EE24-4F21-BA38-33A0666D285C}" destId="{A9926F31-E651-4DE8-98F4-4989FD9B3A91}" srcOrd="9" destOrd="0" presId="urn:microsoft.com/office/officeart/2008/layout/CircularPictureCallout"/>
    <dgm:cxn modelId="{55185BF1-2243-4665-AD9A-79C67C609A0F}" type="presParOf" srcId="{B18AE322-EE24-4F21-BA38-33A0666D285C}" destId="{B8F9A10D-F89E-4FD8-923B-F55293AF73A3}" srcOrd="10" destOrd="0" presId="urn:microsoft.com/office/officeart/2008/layout/CircularPictureCallout"/>
    <dgm:cxn modelId="{A130D97A-57A7-4982-A6A3-6749E034A8FB}" type="presParOf" srcId="{B8F9A10D-F89E-4FD8-923B-F55293AF73A3}" destId="{3F9AD50F-4E5E-4216-8AAF-56B9193E68BC}"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rtlCol="0"/>
        <a:lstStyle/>
        <a:p>
          <a:pPr rtl="0"/>
          <a:endParaRPr lang="en-US"/>
        </a:p>
      </dgm:t>
    </dgm:pt>
    <dgm:pt modelId="{B388C4F7-DD86-40E4-BA83-6838C8E845B2}">
      <dgm:prSet phldrT="[Text]" custT="1"/>
      <dgm:spPr/>
      <dgm:t>
        <a:bodyPr lIns="0" rIns="0" rtlCol="0"/>
        <a:lstStyle/>
        <a:p>
          <a:pPr rtl="0"/>
          <a:r>
            <a:rPr lang="fr-FR" sz="1700" b="0" i="0" dirty="0"/>
            <a:t>Vos newsletters,</a:t>
          </a:r>
        </a:p>
        <a:p>
          <a:pPr rtl="0"/>
          <a:r>
            <a:rPr lang="fr-FR" sz="1700" b="0" i="0" dirty="0"/>
            <a:t>Vos pages produits, </a:t>
          </a:r>
        </a:p>
        <a:p>
          <a:r>
            <a:rPr lang="fr-FR" sz="1700" b="0" i="0" dirty="0"/>
            <a:t>Vos e-books ou encore</a:t>
          </a:r>
        </a:p>
        <a:p>
          <a:r>
            <a:rPr lang="fr-FR" sz="1700" b="0" i="0" dirty="0"/>
            <a:t>Vos CV…</a:t>
          </a:r>
          <a:endParaRPr lang="fr-FR" sz="1700" b="1" noProof="0" dirty="0"/>
        </a:p>
      </dgm:t>
    </dgm:pt>
    <dgm:pt modelId="{4F4EFEB2-AE6B-4B4E-A388-E726479684C1}" type="parTrans" cxnId="{FDEC3F6B-F860-4E8B-8B14-455DBFCFBFB4}">
      <dgm:prSet/>
      <dgm:spPr/>
      <dgm:t>
        <a:bodyPr rtlCol="0"/>
        <a:lstStyle/>
        <a:p>
          <a:pPr rtl="0"/>
          <a:endParaRPr lang="fr-FR" noProof="0" dirty="0"/>
        </a:p>
      </dgm:t>
    </dgm:pt>
    <dgm:pt modelId="{BEE196C3-EEB3-4935-976F-A713EF603EEA}" type="sibTrans" cxnId="{FDEC3F6B-F860-4E8B-8B14-455DBFCFBFB4}">
      <dgm:prSet/>
      <dgm:spPr/>
      <dgm:t>
        <a:bodyPr rtlCol="0"/>
        <a:lstStyle/>
        <a:p>
          <a:pPr rtl="0"/>
          <a:endParaRPr lang="fr-FR" noProof="0" dirty="0"/>
        </a:p>
      </dgm:t>
    </dgm:pt>
    <dgm:pt modelId="{27C8F191-CB8B-4A89-9EDF-D94B6E4ADC92}">
      <dgm:prSet phldrT="[Text]" custT="1"/>
      <dgm:spPr/>
      <dgm:t>
        <a:bodyPr lIns="0" rIns="0" rtlCol="0"/>
        <a:lstStyle/>
        <a:p>
          <a:pPr rtl="0"/>
          <a:r>
            <a:rPr lang="fr-FR" sz="1700" b="0" i="0" dirty="0"/>
            <a:t>Écrire vos articles de blog, présentation power point</a:t>
          </a:r>
          <a:endParaRPr lang="fr-FR" sz="1700" b="1" noProof="0" dirty="0"/>
        </a:p>
      </dgm:t>
    </dgm:pt>
    <dgm:pt modelId="{8EFDF7C7-310E-4ED5-B739-2186FB69ED8A}" type="parTrans" cxnId="{4E26289A-3825-4A9C-991F-8AB8A7EFD597}">
      <dgm:prSet/>
      <dgm:spPr/>
      <dgm:t>
        <a:bodyPr rtlCol="0"/>
        <a:lstStyle/>
        <a:p>
          <a:pPr rtl="0"/>
          <a:endParaRPr lang="fr-FR" noProof="0" dirty="0"/>
        </a:p>
      </dgm:t>
    </dgm:pt>
    <dgm:pt modelId="{755F5D09-ECCD-4FC5-B350-FED951F57983}" type="sibTrans" cxnId="{4E26289A-3825-4A9C-991F-8AB8A7EFD597}">
      <dgm:prSet/>
      <dgm:spPr/>
      <dgm:t>
        <a:bodyPr rtlCol="0"/>
        <a:lstStyle/>
        <a:p>
          <a:pPr rtl="0"/>
          <a:endParaRPr lang="fr-FR" noProof="0" dirty="0"/>
        </a:p>
      </dgm:t>
    </dgm:pt>
    <dgm:pt modelId="{AEFF5EA2-6931-4098-96C8-31AE53CB425B}">
      <dgm:prSet phldrT="[Text]" custT="1"/>
      <dgm:spPr/>
      <dgm:t>
        <a:bodyPr lIns="0" rIns="0" rtlCol="0"/>
        <a:lstStyle/>
        <a:p>
          <a:pPr rtl="0"/>
          <a:r>
            <a:rPr lang="fr-FR" sz="1700" b="0" noProof="0" dirty="0"/>
            <a:t>Scénariser la sortie d’un jeu vidéo ou d’un film d’animation…</a:t>
          </a:r>
        </a:p>
      </dgm:t>
    </dgm:pt>
    <dgm:pt modelId="{AC52CE11-07EF-42A7-A67A-2231908FD231}" type="parTrans" cxnId="{2D96128D-55F5-4B46-B071-9EA8CDCA9DCD}">
      <dgm:prSet/>
      <dgm:spPr/>
      <dgm:t>
        <a:bodyPr rtlCol="0"/>
        <a:lstStyle/>
        <a:p>
          <a:pPr rtl="0"/>
          <a:endParaRPr lang="fr-FR" noProof="0" dirty="0"/>
        </a:p>
      </dgm:t>
    </dgm:pt>
    <dgm:pt modelId="{FB25E557-3597-4AEA-B1FC-EA99A632BFB1}" type="sibTrans" cxnId="{2D96128D-55F5-4B46-B071-9EA8CDCA9DCD}">
      <dgm:prSet/>
      <dgm:spPr/>
      <dgm:t>
        <a:bodyPr rtlCol="0"/>
        <a:lstStyle/>
        <a:p>
          <a:pPr rtl="0"/>
          <a:endParaRPr lang="fr-FR" noProof="0" dirty="0"/>
        </a:p>
      </dgm:t>
    </dgm:pt>
    <dgm:pt modelId="{CFADF97B-36F2-443A-A86B-FF3FBA7F02AA}">
      <dgm:prSet phldrT="[Text]"/>
      <dgm:spPr/>
      <dgm:t>
        <a:bodyPr lIns="0" rIns="0" rtlCol="0"/>
        <a:lstStyle/>
        <a:p>
          <a:pPr rtl="0"/>
          <a:r>
            <a:rPr lang="fr-FR" b="0" i="0" dirty="0"/>
            <a:t>Créer votre identité de marque…</a:t>
          </a:r>
          <a:endParaRPr lang="fr-FR" b="1" noProof="0" dirty="0"/>
        </a:p>
      </dgm:t>
    </dgm:pt>
    <dgm:pt modelId="{245C76D3-3056-4881-BABB-0E2360834644}" type="parTrans" cxnId="{FB243F6C-4BFA-493B-9FED-D0A329C09D75}">
      <dgm:prSet/>
      <dgm:spPr/>
      <dgm:t>
        <a:bodyPr/>
        <a:lstStyle/>
        <a:p>
          <a:endParaRPr lang="fr-FR"/>
        </a:p>
      </dgm:t>
    </dgm:pt>
    <dgm:pt modelId="{C6C7D9B1-8C82-4476-8017-1CF35C0A77F3}" type="sibTrans" cxnId="{FB243F6C-4BFA-493B-9FED-D0A329C09D75}">
      <dgm:prSet/>
      <dgm:spPr/>
      <dgm:t>
        <a:bodyPr/>
        <a:lstStyle/>
        <a:p>
          <a:endParaRPr lang="fr-FR"/>
        </a:p>
      </dgm:t>
    </dgm:pt>
    <dgm:pt modelId="{EC323DFF-E2DA-4381-8948-5F3D2CD82207}" type="pres">
      <dgm:prSet presAssocID="{BE5B76ED-C686-4E97-9A28-74231B4FDDD1}" presName="Name0" presStyleCnt="0">
        <dgm:presLayoutVars>
          <dgm:chMax val="1"/>
          <dgm:chPref val="1"/>
        </dgm:presLayoutVars>
      </dgm:prSet>
      <dgm:spPr/>
    </dgm:pt>
    <dgm:pt modelId="{A6EEB127-C2F5-4C0D-B108-CC2B3F78F4F1}" type="pres">
      <dgm:prSet presAssocID="{B388C4F7-DD86-40E4-BA83-6838C8E845B2}" presName="Parent" presStyleLbl="node0" presStyleIdx="0" presStyleCnt="1" custLinFactNeighborX="-428" custLinFactNeighborY="-8447">
        <dgm:presLayoutVars>
          <dgm:chMax val="5"/>
          <dgm:chPref val="5"/>
        </dgm:presLayoutVars>
      </dgm:prSet>
      <dgm:spPr/>
    </dgm:pt>
    <dgm:pt modelId="{8A0FF0D8-0AF7-44A4-833E-7EA23A507B5A}" type="pres">
      <dgm:prSet presAssocID="{B388C4F7-DD86-40E4-BA83-6838C8E845B2}" presName="Accent1" presStyleLbl="node1" presStyleIdx="0" presStyleCnt="15"/>
      <dgm:spPr/>
    </dgm:pt>
    <dgm:pt modelId="{F988BAF3-9DE2-4A25-84FE-B7C476401BC3}" type="pres">
      <dgm:prSet presAssocID="{B388C4F7-DD86-40E4-BA83-6838C8E845B2}" presName="Accent2" presStyleLbl="node1" presStyleIdx="1" presStyleCnt="15"/>
      <dgm:spPr/>
    </dgm:pt>
    <dgm:pt modelId="{6288D093-07AF-4EEB-B57C-FB5DA4420E30}" type="pres">
      <dgm:prSet presAssocID="{B388C4F7-DD86-40E4-BA83-6838C8E845B2}" presName="Accent3" presStyleLbl="node1" presStyleIdx="2" presStyleCnt="15"/>
      <dgm:spPr/>
    </dgm:pt>
    <dgm:pt modelId="{099685E2-34CD-4723-A342-ED2D0CA22ECA}" type="pres">
      <dgm:prSet presAssocID="{B388C4F7-DD86-40E4-BA83-6838C8E845B2}" presName="Accent4" presStyleLbl="node1" presStyleIdx="3" presStyleCnt="15"/>
      <dgm:spPr/>
    </dgm:pt>
    <dgm:pt modelId="{282F7230-9226-4387-9620-3DC67223F95C}" type="pres">
      <dgm:prSet presAssocID="{B388C4F7-DD86-40E4-BA83-6838C8E845B2}" presName="Accent5" presStyleLbl="node1" presStyleIdx="4" presStyleCnt="15"/>
      <dgm:spPr/>
    </dgm:pt>
    <dgm:pt modelId="{2682D7C4-37F7-4CA1-B102-AED7627E9C93}" type="pres">
      <dgm:prSet presAssocID="{B388C4F7-DD86-40E4-BA83-6838C8E845B2}" presName="Accent6" presStyleLbl="node1" presStyleIdx="5" presStyleCnt="15"/>
      <dgm:spPr/>
    </dgm:pt>
    <dgm:pt modelId="{CCDD2561-1FC5-4EA6-AD90-3ADAF62A41D1}" type="pres">
      <dgm:prSet presAssocID="{27C8F191-CB8B-4A89-9EDF-D94B6E4ADC92}" presName="Child1" presStyleLbl="node1" presStyleIdx="6" presStyleCnt="15" custScaleX="142765" custScaleY="142765" custLinFactNeighborX="-13611" custLinFactNeighborY="-20914">
        <dgm:presLayoutVars>
          <dgm:chMax val="0"/>
          <dgm:chPref val="0"/>
        </dgm:presLayoutVars>
      </dgm:prSet>
      <dgm:spPr/>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5"/>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5"/>
      <dgm:spPr/>
    </dgm:pt>
    <dgm:pt modelId="{EB301C3D-F1F9-4A72-AC54-827EBC1AD812}" type="pres">
      <dgm:prSet presAssocID="{AEFF5EA2-6931-4098-96C8-31AE53CB425B}" presName="Child2" presStyleLbl="node1" presStyleIdx="9" presStyleCnt="15" custScaleX="155423" custScaleY="155423" custLinFactNeighborX="22013" custLinFactNeighborY="-5070">
        <dgm:presLayoutVars>
          <dgm:chMax val="0"/>
          <dgm:chPref val="0"/>
        </dgm:presLayoutVars>
      </dgm:prSet>
      <dgm:spPr>
        <a:prstGeom prst="ellipse">
          <a:avLst/>
        </a:prstGeom>
      </dgm:spPr>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5"/>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5"/>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5"/>
      <dgm:spPr/>
    </dgm:pt>
    <dgm:pt modelId="{3047E7E7-99B4-44B2-84D7-FD8BC5BB08FD}" type="pres">
      <dgm:prSet presAssocID="{CFADF97B-36F2-443A-A86B-FF3FBA7F02AA}" presName="Child3" presStyleLbl="node1" presStyleIdx="13" presStyleCnt="15" custScaleX="112353" custScaleY="103467" custLinFactNeighborX="-80064" custLinFactNeighborY="-53856">
        <dgm:presLayoutVars>
          <dgm:chMax val="0"/>
          <dgm:chPref val="0"/>
        </dgm:presLayoutVars>
      </dgm:prSet>
      <dgm:spPr>
        <a:prstGeom prst="ellipse">
          <a:avLst/>
        </a:prstGeom>
      </dgm:spPr>
    </dgm:pt>
    <dgm:pt modelId="{A2E765E9-B5BB-4625-BCE0-181B5B9AD248}" type="pres">
      <dgm:prSet presAssocID="{CFADF97B-36F2-443A-A86B-FF3FBA7F02AA}" presName="Accent12" presStyleCnt="0"/>
      <dgm:spPr/>
    </dgm:pt>
    <dgm:pt modelId="{7F2DA02C-F9C7-4D6C-8E59-EAD719515024}" type="pres">
      <dgm:prSet presAssocID="{CFADF97B-36F2-443A-A86B-FF3FBA7F02AA}" presName="AccentHold1" presStyleLbl="node1" presStyleIdx="14" presStyleCnt="15" custLinFactX="100000" custLinFactY="-42626" custLinFactNeighborX="194677" custLinFactNeighborY="-100000"/>
      <dgm:spPr/>
    </dgm:pt>
  </dgm:ptLst>
  <dgm:cxnLst>
    <dgm:cxn modelId="{9443D217-9168-4ECF-A563-7C2F4C998EAA}" type="presOf" srcId="{27C8F191-CB8B-4A89-9EDF-D94B6E4ADC92}" destId="{CCDD2561-1FC5-4EA6-AD90-3ADAF62A41D1}" srcOrd="0" destOrd="0" presId="urn:microsoft.com/office/officeart/2009/3/layout/CircleRelationship"/>
    <dgm:cxn modelId="{5171AB3D-059B-45A6-9BEE-6E51C9207530}" type="presOf" srcId="{CFADF97B-36F2-443A-A86B-FF3FBA7F02AA}" destId="{3047E7E7-99B4-44B2-84D7-FD8BC5BB08FD}" srcOrd="0" destOrd="0" presId="urn:microsoft.com/office/officeart/2009/3/layout/CircleRelationship"/>
    <dgm:cxn modelId="{FDEC3F6B-F860-4E8B-8B14-455DBFCFBFB4}" srcId="{BE5B76ED-C686-4E97-9A28-74231B4FDDD1}" destId="{B388C4F7-DD86-40E4-BA83-6838C8E845B2}" srcOrd="0" destOrd="0" parTransId="{4F4EFEB2-AE6B-4B4E-A388-E726479684C1}" sibTransId="{BEE196C3-EEB3-4935-976F-A713EF603EEA}"/>
    <dgm:cxn modelId="{FB243F6C-4BFA-493B-9FED-D0A329C09D75}" srcId="{B388C4F7-DD86-40E4-BA83-6838C8E845B2}" destId="{CFADF97B-36F2-443A-A86B-FF3FBA7F02AA}" srcOrd="2" destOrd="0" parTransId="{245C76D3-3056-4881-BABB-0E2360834644}" sibTransId="{C6C7D9B1-8C82-4476-8017-1CF35C0A77F3}"/>
    <dgm:cxn modelId="{2D96128D-55F5-4B46-B071-9EA8CDCA9DCD}" srcId="{B388C4F7-DD86-40E4-BA83-6838C8E845B2}" destId="{AEFF5EA2-6931-4098-96C8-31AE53CB425B}" srcOrd="1" destOrd="0" parTransId="{AC52CE11-07EF-42A7-A67A-2231908FD231}" sibTransId="{FB25E557-3597-4AEA-B1FC-EA99A632BFB1}"/>
    <dgm:cxn modelId="{4E26289A-3825-4A9C-991F-8AB8A7EFD597}" srcId="{B388C4F7-DD86-40E4-BA83-6838C8E845B2}" destId="{27C8F191-CB8B-4A89-9EDF-D94B6E4ADC92}" srcOrd="0" destOrd="0" parTransId="{8EFDF7C7-310E-4ED5-B739-2186FB69ED8A}" sibTransId="{755F5D09-ECCD-4FC5-B350-FED951F57983}"/>
    <dgm:cxn modelId="{61F4EB9B-7EBC-4FC4-B727-C4A1C0EF0E59}" type="presOf" srcId="{AEFF5EA2-6931-4098-96C8-31AE53CB425B}" destId="{EB301C3D-F1F9-4A72-AC54-827EBC1AD812}" srcOrd="0" destOrd="0" presId="urn:microsoft.com/office/officeart/2009/3/layout/CircleRelationship"/>
    <dgm:cxn modelId="{873563D0-860F-487F-97A2-E4B8D49A3DAA}" type="presOf" srcId="{B388C4F7-DD86-40E4-BA83-6838C8E845B2}" destId="{A6EEB127-C2F5-4C0D-B108-CC2B3F78F4F1}" srcOrd="0" destOrd="0" presId="urn:microsoft.com/office/officeart/2009/3/layout/CircleRelationship"/>
    <dgm:cxn modelId="{A3AC16E3-96A0-4DCE-A502-BF3413F7EEBB}" type="presOf" srcId="{BE5B76ED-C686-4E97-9A28-74231B4FDDD1}" destId="{EC323DFF-E2DA-4381-8948-5F3D2CD82207}" srcOrd="0" destOrd="0" presId="urn:microsoft.com/office/officeart/2009/3/layout/CircleRelationship"/>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 modelId="{19CC44CA-A3F5-4FCE-B00F-0E4FD53ABE4D}" type="presParOf" srcId="{EC323DFF-E2DA-4381-8948-5F3D2CD82207}" destId="{3047E7E7-99B4-44B2-84D7-FD8BC5BB08FD}" srcOrd="14" destOrd="0" presId="urn:microsoft.com/office/officeart/2009/3/layout/CircleRelationship"/>
    <dgm:cxn modelId="{21272D48-6E1B-404A-9D35-50849E30FF1D}" type="presParOf" srcId="{EC323DFF-E2DA-4381-8948-5F3D2CD82207}" destId="{A2E765E9-B5BB-4625-BCE0-181B5B9AD248}" srcOrd="15" destOrd="0" presId="urn:microsoft.com/office/officeart/2009/3/layout/CircleRelationship"/>
    <dgm:cxn modelId="{07C4FDFC-78CA-4DA4-AF3D-323EE1417164}" type="presParOf" srcId="{A2E765E9-B5BB-4625-BCE0-181B5B9AD248}" destId="{7F2DA02C-F9C7-4D6C-8E59-EAD719515024}"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rtlCol="0"/>
        <a:lstStyle/>
        <a:p>
          <a:pPr rtl="0"/>
          <a:endParaRPr lang="en-US"/>
        </a:p>
      </dgm:t>
    </dgm:pt>
    <dgm:pt modelId="{B388C4F7-DD86-40E4-BA83-6838C8E845B2}">
      <dgm:prSet phldrT="[Text]" custT="1"/>
      <dgm:spPr/>
      <dgm:t>
        <a:bodyPr lIns="0" rIns="0" rtlCol="0"/>
        <a:lstStyle/>
        <a:p>
          <a:pPr rtl="0"/>
          <a:r>
            <a:rPr lang="fr-FR" sz="1700" b="0" i="0" dirty="0"/>
            <a:t>Rendre son histoire authentique et vivante</a:t>
          </a:r>
        </a:p>
        <a:p>
          <a:pPr rtl="0"/>
          <a:r>
            <a:rPr lang="fr-FR" sz="1700" b="0" i="0" dirty="0"/>
            <a:t> </a:t>
          </a:r>
          <a:r>
            <a:rPr lang="fr-FR" sz="1400" b="0" i="1" dirty="0"/>
            <a:t>(parler de se qu'on ressent, se qui nous fait vibrer plutôt que se qu’on connait)</a:t>
          </a:r>
          <a:endParaRPr lang="fr-FR" sz="1400" b="1" i="1" noProof="0" dirty="0"/>
        </a:p>
      </dgm:t>
    </dgm:pt>
    <dgm:pt modelId="{4F4EFEB2-AE6B-4B4E-A388-E726479684C1}" type="parTrans" cxnId="{FDEC3F6B-F860-4E8B-8B14-455DBFCFBFB4}">
      <dgm:prSet/>
      <dgm:spPr/>
      <dgm:t>
        <a:bodyPr rtlCol="0"/>
        <a:lstStyle/>
        <a:p>
          <a:pPr rtl="0"/>
          <a:endParaRPr lang="fr-FR" noProof="0" dirty="0"/>
        </a:p>
      </dgm:t>
    </dgm:pt>
    <dgm:pt modelId="{BEE196C3-EEB3-4935-976F-A713EF603EEA}" type="sibTrans" cxnId="{FDEC3F6B-F860-4E8B-8B14-455DBFCFBFB4}">
      <dgm:prSet/>
      <dgm:spPr/>
      <dgm:t>
        <a:bodyPr rtlCol="0"/>
        <a:lstStyle/>
        <a:p>
          <a:pPr rtl="0"/>
          <a:endParaRPr lang="fr-FR" noProof="0" dirty="0"/>
        </a:p>
      </dgm:t>
    </dgm:pt>
    <dgm:pt modelId="{27C8F191-CB8B-4A89-9EDF-D94B6E4ADC92}">
      <dgm:prSet phldrT="[Text]" custT="1"/>
      <dgm:spPr/>
      <dgm:t>
        <a:bodyPr lIns="0" rIns="0" rtlCol="0"/>
        <a:lstStyle/>
        <a:p>
          <a:pPr rtl="0"/>
          <a:r>
            <a:rPr lang="fr-FR" sz="1700" b="0" i="0" dirty="0"/>
            <a:t>Susciter des émotions</a:t>
          </a:r>
        </a:p>
        <a:p>
          <a:pPr rtl="0"/>
          <a:r>
            <a:rPr lang="fr-FR" sz="1400" b="0" i="1" dirty="0"/>
            <a:t>(relier l’auteur et le public)</a:t>
          </a:r>
          <a:endParaRPr lang="fr-FR" sz="1400" b="1" i="1" noProof="0" dirty="0"/>
        </a:p>
      </dgm:t>
    </dgm:pt>
    <dgm:pt modelId="{8EFDF7C7-310E-4ED5-B739-2186FB69ED8A}" type="parTrans" cxnId="{4E26289A-3825-4A9C-991F-8AB8A7EFD597}">
      <dgm:prSet/>
      <dgm:spPr/>
      <dgm:t>
        <a:bodyPr rtlCol="0"/>
        <a:lstStyle/>
        <a:p>
          <a:pPr rtl="0"/>
          <a:endParaRPr lang="fr-FR" noProof="0" dirty="0"/>
        </a:p>
      </dgm:t>
    </dgm:pt>
    <dgm:pt modelId="{755F5D09-ECCD-4FC5-B350-FED951F57983}" type="sibTrans" cxnId="{4E26289A-3825-4A9C-991F-8AB8A7EFD597}">
      <dgm:prSet/>
      <dgm:spPr/>
      <dgm:t>
        <a:bodyPr rtlCol="0"/>
        <a:lstStyle/>
        <a:p>
          <a:pPr rtl="0"/>
          <a:endParaRPr lang="fr-FR" noProof="0" dirty="0"/>
        </a:p>
      </dgm:t>
    </dgm:pt>
    <dgm:pt modelId="{AEFF5EA2-6931-4098-96C8-31AE53CB425B}">
      <dgm:prSet phldrT="[Text]" custT="1"/>
      <dgm:spPr/>
      <dgm:t>
        <a:bodyPr lIns="0" rIns="0" rtlCol="0"/>
        <a:lstStyle/>
        <a:p>
          <a:pPr rtl="0"/>
          <a:r>
            <a:rPr lang="fr-FR" sz="1700" b="1" u="sng" noProof="0" dirty="0"/>
            <a:t>Le but : </a:t>
          </a:r>
          <a:r>
            <a:rPr lang="fr-FR" sz="1600" b="0" noProof="0" dirty="0"/>
            <a:t>L’audience doit ressentir la Même chose que vous et dois se reconnaître dans l’histoire</a:t>
          </a:r>
        </a:p>
      </dgm:t>
    </dgm:pt>
    <dgm:pt modelId="{AC52CE11-07EF-42A7-A67A-2231908FD231}" type="parTrans" cxnId="{2D96128D-55F5-4B46-B071-9EA8CDCA9DCD}">
      <dgm:prSet/>
      <dgm:spPr/>
      <dgm:t>
        <a:bodyPr rtlCol="0"/>
        <a:lstStyle/>
        <a:p>
          <a:pPr rtl="0"/>
          <a:endParaRPr lang="fr-FR" noProof="0" dirty="0"/>
        </a:p>
      </dgm:t>
    </dgm:pt>
    <dgm:pt modelId="{FB25E557-3597-4AEA-B1FC-EA99A632BFB1}" type="sibTrans" cxnId="{2D96128D-55F5-4B46-B071-9EA8CDCA9DCD}">
      <dgm:prSet/>
      <dgm:spPr/>
      <dgm:t>
        <a:bodyPr rtlCol="0"/>
        <a:lstStyle/>
        <a:p>
          <a:pPr rtl="0"/>
          <a:endParaRPr lang="fr-FR" noProof="0" dirty="0"/>
        </a:p>
      </dgm:t>
    </dgm:pt>
    <dgm:pt modelId="{CFADF97B-36F2-443A-A86B-FF3FBA7F02AA}">
      <dgm:prSet phldrT="[Text]"/>
      <dgm:spPr/>
      <dgm:t>
        <a:bodyPr lIns="0" rIns="0" rtlCol="0"/>
        <a:lstStyle/>
        <a:p>
          <a:pPr rtl="0"/>
          <a:r>
            <a:rPr lang="fr-FR" b="0" i="0" dirty="0"/>
            <a:t>Reprendre son histoire autant de fois que nécessaire jusqu’ à satisfaction.</a:t>
          </a:r>
          <a:endParaRPr lang="fr-FR" b="1" noProof="0" dirty="0"/>
        </a:p>
      </dgm:t>
    </dgm:pt>
    <dgm:pt modelId="{245C76D3-3056-4881-BABB-0E2360834644}" type="parTrans" cxnId="{FB243F6C-4BFA-493B-9FED-D0A329C09D75}">
      <dgm:prSet/>
      <dgm:spPr/>
      <dgm:t>
        <a:bodyPr/>
        <a:lstStyle/>
        <a:p>
          <a:endParaRPr lang="fr-FR"/>
        </a:p>
      </dgm:t>
    </dgm:pt>
    <dgm:pt modelId="{C6C7D9B1-8C82-4476-8017-1CF35C0A77F3}" type="sibTrans" cxnId="{FB243F6C-4BFA-493B-9FED-D0A329C09D75}">
      <dgm:prSet/>
      <dgm:spPr/>
      <dgm:t>
        <a:bodyPr/>
        <a:lstStyle/>
        <a:p>
          <a:endParaRPr lang="fr-FR"/>
        </a:p>
      </dgm:t>
    </dgm:pt>
    <dgm:pt modelId="{F3396054-0D3E-4C12-88DD-DBE32680CF51}">
      <dgm:prSet phldrT="[Text]" custScaleX="108857" custScaleY="104356" custLinFactNeighborX="-13611" custLinFactNeighborY="-20914"/>
      <dgm:spPr/>
      <dgm:t>
        <a:bodyPr/>
        <a:lstStyle/>
        <a:p>
          <a:endParaRPr lang="fr-FR"/>
        </a:p>
      </dgm:t>
    </dgm:pt>
    <dgm:pt modelId="{0BDFAE11-75A0-4097-A81E-03336474CC8A}" type="parTrans" cxnId="{B88EE5A8-8554-4072-9A0C-F790DC60F35D}">
      <dgm:prSet/>
      <dgm:spPr/>
      <dgm:t>
        <a:bodyPr/>
        <a:lstStyle/>
        <a:p>
          <a:endParaRPr lang="fr-FR"/>
        </a:p>
      </dgm:t>
    </dgm:pt>
    <dgm:pt modelId="{9243886D-F523-4D8C-8F6E-4D1CEBDA63B3}" type="sibTrans" cxnId="{B88EE5A8-8554-4072-9A0C-F790DC60F35D}">
      <dgm:prSet/>
      <dgm:spPr/>
      <dgm:t>
        <a:bodyPr/>
        <a:lstStyle/>
        <a:p>
          <a:endParaRPr lang="fr-FR"/>
        </a:p>
      </dgm:t>
    </dgm:pt>
    <dgm:pt modelId="{00C379D0-E75B-4BDA-80EB-ED435037BBF0}">
      <dgm:prSet phldrT="[Text]" custT="1"/>
      <dgm:spPr/>
      <dgm:t>
        <a:bodyPr lIns="0" rIns="0" rtlCol="0"/>
        <a:lstStyle/>
        <a:p>
          <a:pPr rtl="0"/>
          <a:r>
            <a:rPr lang="fr-FR" sz="1000" b="0" i="0" dirty="0"/>
            <a:t>Puisez dans vos souvenirs, votre expérience.</a:t>
          </a:r>
        </a:p>
        <a:p>
          <a:pPr rtl="0"/>
          <a:r>
            <a:rPr lang="fr-FR" sz="1000" b="0" i="0" noProof="0" dirty="0"/>
            <a:t>Vous devez parler d’un personnage en colère? Très bien : rappelez-vous la dernière fois que vous avez été en colère, comment vous sentiez-vous ? Comment réagissait votre corps? Que pensiez-vous</a:t>
          </a:r>
          <a:r>
            <a:rPr lang="fr-FR" sz="700" b="0" i="0" noProof="0" dirty="0"/>
            <a:t>?</a:t>
          </a:r>
          <a:endParaRPr lang="fr-FR" sz="700" b="1" noProof="0" dirty="0"/>
        </a:p>
      </dgm:t>
    </dgm:pt>
    <dgm:pt modelId="{2EACA982-9A16-46A6-9E3E-42123863F87A}" type="parTrans" cxnId="{2EA8D5C6-D502-4DC4-98C6-BD9F9F258FBF}">
      <dgm:prSet/>
      <dgm:spPr/>
      <dgm:t>
        <a:bodyPr/>
        <a:lstStyle/>
        <a:p>
          <a:endParaRPr lang="fr-FR"/>
        </a:p>
      </dgm:t>
    </dgm:pt>
    <dgm:pt modelId="{E7DA4574-C447-4DA1-A57A-87B2C6F93105}" type="sibTrans" cxnId="{2EA8D5C6-D502-4DC4-98C6-BD9F9F258FBF}">
      <dgm:prSet/>
      <dgm:spPr/>
      <dgm:t>
        <a:bodyPr/>
        <a:lstStyle/>
        <a:p>
          <a:endParaRPr lang="fr-FR"/>
        </a:p>
      </dgm:t>
    </dgm:pt>
    <dgm:pt modelId="{EC323DFF-E2DA-4381-8948-5F3D2CD82207}" type="pres">
      <dgm:prSet presAssocID="{BE5B76ED-C686-4E97-9A28-74231B4FDDD1}" presName="Name0" presStyleCnt="0">
        <dgm:presLayoutVars>
          <dgm:chMax val="1"/>
          <dgm:chPref val="1"/>
        </dgm:presLayoutVars>
      </dgm:prSet>
      <dgm:spPr/>
    </dgm:pt>
    <dgm:pt modelId="{A6EEB127-C2F5-4C0D-B108-CC2B3F78F4F1}" type="pres">
      <dgm:prSet presAssocID="{B388C4F7-DD86-40E4-BA83-6838C8E845B2}" presName="Parent" presStyleLbl="node0" presStyleIdx="0" presStyleCnt="1" custScaleX="84003" custScaleY="80530" custLinFactNeighborX="-12447" custLinFactNeighborY="-1860">
        <dgm:presLayoutVars>
          <dgm:chMax val="5"/>
          <dgm:chPref val="5"/>
        </dgm:presLayoutVars>
      </dgm:prSet>
      <dgm:spPr/>
    </dgm:pt>
    <dgm:pt modelId="{8A0FF0D8-0AF7-44A4-833E-7EA23A507B5A}" type="pres">
      <dgm:prSet presAssocID="{B388C4F7-DD86-40E4-BA83-6838C8E845B2}" presName="Accent1" presStyleLbl="node1" presStyleIdx="0" presStyleCnt="17" custLinFactX="-400000" custLinFactY="375890" custLinFactNeighborX="-470148" custLinFactNeighborY="400000"/>
      <dgm:spPr/>
    </dgm:pt>
    <dgm:pt modelId="{F988BAF3-9DE2-4A25-84FE-B7C476401BC3}" type="pres">
      <dgm:prSet presAssocID="{B388C4F7-DD86-40E4-BA83-6838C8E845B2}" presName="Accent2" presStyleLbl="node1" presStyleIdx="1" presStyleCnt="17" custLinFactNeighborX="25768" custLinFactNeighborY="51568"/>
      <dgm:spPr/>
    </dgm:pt>
    <dgm:pt modelId="{6288D093-07AF-4EEB-B57C-FB5DA4420E30}" type="pres">
      <dgm:prSet presAssocID="{B388C4F7-DD86-40E4-BA83-6838C8E845B2}" presName="Accent3" presStyleLbl="node1" presStyleIdx="2" presStyleCnt="17" custLinFactX="-683902" custLinFactY="100000" custLinFactNeighborX="-700000" custLinFactNeighborY="144387"/>
      <dgm:spPr/>
    </dgm:pt>
    <dgm:pt modelId="{099685E2-34CD-4723-A342-ED2D0CA22ECA}" type="pres">
      <dgm:prSet presAssocID="{B388C4F7-DD86-40E4-BA83-6838C8E845B2}" presName="Accent4" presStyleLbl="node1" presStyleIdx="3" presStyleCnt="17" custLinFactY="-100000" custLinFactNeighborX="-25093" custLinFactNeighborY="-129045"/>
      <dgm:spPr/>
    </dgm:pt>
    <dgm:pt modelId="{282F7230-9226-4387-9620-3DC67223F95C}" type="pres">
      <dgm:prSet presAssocID="{B388C4F7-DD86-40E4-BA83-6838C8E845B2}" presName="Accent5" presStyleLbl="node1" presStyleIdx="4" presStyleCnt="17" custLinFactX="800000" custLinFactY="337824" custLinFactNeighborX="836967" custLinFactNeighborY="400000"/>
      <dgm:spPr/>
    </dgm:pt>
    <dgm:pt modelId="{2682D7C4-37F7-4CA1-B102-AED7627E9C93}" type="pres">
      <dgm:prSet presAssocID="{B388C4F7-DD86-40E4-BA83-6838C8E845B2}" presName="Accent6" presStyleLbl="node1" presStyleIdx="5" presStyleCnt="17" custLinFactY="242460" custLinFactNeighborX="-22307" custLinFactNeighborY="300000"/>
      <dgm:spPr/>
    </dgm:pt>
    <dgm:pt modelId="{CCDD2561-1FC5-4EA6-AD90-3ADAF62A41D1}" type="pres">
      <dgm:prSet presAssocID="{27C8F191-CB8B-4A89-9EDF-D94B6E4ADC92}" presName="Child1" presStyleLbl="node1" presStyleIdx="6" presStyleCnt="17" custScaleX="144987" custScaleY="138992" custLinFactNeighborX="-13611" custLinFactNeighborY="-20914">
        <dgm:presLayoutVars>
          <dgm:chMax val="0"/>
          <dgm:chPref val="0"/>
        </dgm:presLayoutVars>
      </dgm:prSet>
      <dgm:spPr/>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7" custLinFactNeighborX="39329" custLinFactNeighborY="-69850"/>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7"/>
      <dgm:spPr/>
    </dgm:pt>
    <dgm:pt modelId="{EB301C3D-F1F9-4A72-AC54-827EBC1AD812}" type="pres">
      <dgm:prSet presAssocID="{AEFF5EA2-6931-4098-96C8-31AE53CB425B}" presName="Child2" presStyleLbl="node1" presStyleIdx="9" presStyleCnt="17" custScaleX="189942" custScaleY="172032" custLinFactNeighborX="22013" custLinFactNeighborY="-5070">
        <dgm:presLayoutVars>
          <dgm:chMax val="0"/>
          <dgm:chPref val="0"/>
        </dgm:presLayoutVars>
      </dgm:prSet>
      <dgm:spPr>
        <a:prstGeom prst="ellipse">
          <a:avLst/>
        </a:prstGeom>
      </dgm:spPr>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7" custLinFactNeighborX="24449" custLinFactNeighborY="-29329"/>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7" custLinFactY="58387" custLinFactNeighborX="-92028" custLinFactNeighborY="100000"/>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7" custLinFactX="300000" custLinFactY="259989" custLinFactNeighborX="353057" custLinFactNeighborY="300000"/>
      <dgm:spPr/>
    </dgm:pt>
    <dgm:pt modelId="{3047E7E7-99B4-44B2-84D7-FD8BC5BB08FD}" type="pres">
      <dgm:prSet presAssocID="{CFADF97B-36F2-443A-A86B-FF3FBA7F02AA}" presName="Child3" presStyleLbl="node1" presStyleIdx="13" presStyleCnt="17" custScaleX="142691" custScaleY="139524" custLinFactX="-100000" custLinFactNeighborX="-112264" custLinFactNeighborY="62087">
        <dgm:presLayoutVars>
          <dgm:chMax val="0"/>
          <dgm:chPref val="0"/>
        </dgm:presLayoutVars>
      </dgm:prSet>
      <dgm:spPr>
        <a:prstGeom prst="ellipse">
          <a:avLst/>
        </a:prstGeom>
      </dgm:spPr>
    </dgm:pt>
    <dgm:pt modelId="{A2E765E9-B5BB-4625-BCE0-181B5B9AD248}" type="pres">
      <dgm:prSet presAssocID="{CFADF97B-36F2-443A-A86B-FF3FBA7F02AA}" presName="Accent12" presStyleCnt="0"/>
      <dgm:spPr/>
    </dgm:pt>
    <dgm:pt modelId="{7F2DA02C-F9C7-4D6C-8E59-EAD719515024}" type="pres">
      <dgm:prSet presAssocID="{CFADF97B-36F2-443A-A86B-FF3FBA7F02AA}" presName="AccentHold1" presStyleLbl="node1" presStyleIdx="14" presStyleCnt="17" custLinFactX="-175290" custLinFactY="-320739" custLinFactNeighborX="-200000" custLinFactNeighborY="-400000"/>
      <dgm:spPr/>
    </dgm:pt>
    <dgm:pt modelId="{686A7ADA-C0B2-47E3-A164-AEB83D56AF8A}" type="pres">
      <dgm:prSet presAssocID="{00C379D0-E75B-4BDA-80EB-ED435037BBF0}" presName="Child4" presStyleLbl="node1" presStyleIdx="15" presStyleCnt="17" custScaleX="186488" custScaleY="175052" custLinFactX="100000" custLinFactY="-10007" custLinFactNeighborX="112421" custLinFactNeighborY="-100000">
        <dgm:presLayoutVars>
          <dgm:chMax val="0"/>
          <dgm:chPref val="0"/>
        </dgm:presLayoutVars>
      </dgm:prSet>
      <dgm:spPr>
        <a:prstGeom prst="ellipse">
          <a:avLst/>
        </a:prstGeom>
      </dgm:spPr>
    </dgm:pt>
    <dgm:pt modelId="{FF5F7ECA-1B0E-4E24-B22D-318E26088F09}" type="pres">
      <dgm:prSet presAssocID="{00C379D0-E75B-4BDA-80EB-ED435037BBF0}" presName="Accent13" presStyleCnt="0"/>
      <dgm:spPr/>
    </dgm:pt>
    <dgm:pt modelId="{1A8BE512-C361-4AC8-95E9-C449D8F7C1B6}" type="pres">
      <dgm:prSet presAssocID="{00C379D0-E75B-4BDA-80EB-ED435037BBF0}" presName="AccentHold1" presStyleLbl="node1" presStyleIdx="16" presStyleCnt="17" custLinFactX="-449734" custLinFactNeighborX="-500000" custLinFactNeighborY="-84721"/>
      <dgm:spPr/>
    </dgm:pt>
  </dgm:ptLst>
  <dgm:cxnLst>
    <dgm:cxn modelId="{9443D217-9168-4ECF-A563-7C2F4C998EAA}" type="presOf" srcId="{27C8F191-CB8B-4A89-9EDF-D94B6E4ADC92}" destId="{CCDD2561-1FC5-4EA6-AD90-3ADAF62A41D1}" srcOrd="0" destOrd="0" presId="urn:microsoft.com/office/officeart/2009/3/layout/CircleRelationship"/>
    <dgm:cxn modelId="{5171AB3D-059B-45A6-9BEE-6E51C9207530}" type="presOf" srcId="{CFADF97B-36F2-443A-A86B-FF3FBA7F02AA}" destId="{3047E7E7-99B4-44B2-84D7-FD8BC5BB08FD}" srcOrd="0" destOrd="0" presId="urn:microsoft.com/office/officeart/2009/3/layout/CircleRelationship"/>
    <dgm:cxn modelId="{FDEC3F6B-F860-4E8B-8B14-455DBFCFBFB4}" srcId="{BE5B76ED-C686-4E97-9A28-74231B4FDDD1}" destId="{B388C4F7-DD86-40E4-BA83-6838C8E845B2}" srcOrd="0" destOrd="0" parTransId="{4F4EFEB2-AE6B-4B4E-A388-E726479684C1}" sibTransId="{BEE196C3-EEB3-4935-976F-A713EF603EEA}"/>
    <dgm:cxn modelId="{FB243F6C-4BFA-493B-9FED-D0A329C09D75}" srcId="{B388C4F7-DD86-40E4-BA83-6838C8E845B2}" destId="{CFADF97B-36F2-443A-A86B-FF3FBA7F02AA}" srcOrd="2" destOrd="0" parTransId="{245C76D3-3056-4881-BABB-0E2360834644}" sibTransId="{C6C7D9B1-8C82-4476-8017-1CF35C0A77F3}"/>
    <dgm:cxn modelId="{C295B67E-4962-4C86-B89C-6CD5456D8AC7}" type="presOf" srcId="{00C379D0-E75B-4BDA-80EB-ED435037BBF0}" destId="{686A7ADA-C0B2-47E3-A164-AEB83D56AF8A}" srcOrd="0" destOrd="0" presId="urn:microsoft.com/office/officeart/2009/3/layout/CircleRelationship"/>
    <dgm:cxn modelId="{2D96128D-55F5-4B46-B071-9EA8CDCA9DCD}" srcId="{B388C4F7-DD86-40E4-BA83-6838C8E845B2}" destId="{AEFF5EA2-6931-4098-96C8-31AE53CB425B}" srcOrd="1" destOrd="0" parTransId="{AC52CE11-07EF-42A7-A67A-2231908FD231}" sibTransId="{FB25E557-3597-4AEA-B1FC-EA99A632BFB1}"/>
    <dgm:cxn modelId="{4E26289A-3825-4A9C-991F-8AB8A7EFD597}" srcId="{B388C4F7-DD86-40E4-BA83-6838C8E845B2}" destId="{27C8F191-CB8B-4A89-9EDF-D94B6E4ADC92}" srcOrd="0" destOrd="0" parTransId="{8EFDF7C7-310E-4ED5-B739-2186FB69ED8A}" sibTransId="{755F5D09-ECCD-4FC5-B350-FED951F57983}"/>
    <dgm:cxn modelId="{61F4EB9B-7EBC-4FC4-B727-C4A1C0EF0E59}" type="presOf" srcId="{AEFF5EA2-6931-4098-96C8-31AE53CB425B}" destId="{EB301C3D-F1F9-4A72-AC54-827EBC1AD812}" srcOrd="0" destOrd="0" presId="urn:microsoft.com/office/officeart/2009/3/layout/CircleRelationship"/>
    <dgm:cxn modelId="{B88EE5A8-8554-4072-9A0C-F790DC60F35D}" srcId="{BE5B76ED-C686-4E97-9A28-74231B4FDDD1}" destId="{F3396054-0D3E-4C12-88DD-DBE32680CF51}" srcOrd="1" destOrd="0" parTransId="{0BDFAE11-75A0-4097-A81E-03336474CC8A}" sibTransId="{9243886D-F523-4D8C-8F6E-4D1CEBDA63B3}"/>
    <dgm:cxn modelId="{2EA8D5C6-D502-4DC4-98C6-BD9F9F258FBF}" srcId="{B388C4F7-DD86-40E4-BA83-6838C8E845B2}" destId="{00C379D0-E75B-4BDA-80EB-ED435037BBF0}" srcOrd="3" destOrd="0" parTransId="{2EACA982-9A16-46A6-9E3E-42123863F87A}" sibTransId="{E7DA4574-C447-4DA1-A57A-87B2C6F93105}"/>
    <dgm:cxn modelId="{873563D0-860F-487F-97A2-E4B8D49A3DAA}" type="presOf" srcId="{B388C4F7-DD86-40E4-BA83-6838C8E845B2}" destId="{A6EEB127-C2F5-4C0D-B108-CC2B3F78F4F1}" srcOrd="0" destOrd="0" presId="urn:microsoft.com/office/officeart/2009/3/layout/CircleRelationship"/>
    <dgm:cxn modelId="{A3AC16E3-96A0-4DCE-A502-BF3413F7EEBB}" type="presOf" srcId="{BE5B76ED-C686-4E97-9A28-74231B4FDDD1}" destId="{EC323DFF-E2DA-4381-8948-5F3D2CD82207}" srcOrd="0" destOrd="0" presId="urn:microsoft.com/office/officeart/2009/3/layout/CircleRelationship"/>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 modelId="{19CC44CA-A3F5-4FCE-B00F-0E4FD53ABE4D}" type="presParOf" srcId="{EC323DFF-E2DA-4381-8948-5F3D2CD82207}" destId="{3047E7E7-99B4-44B2-84D7-FD8BC5BB08FD}" srcOrd="14" destOrd="0" presId="urn:microsoft.com/office/officeart/2009/3/layout/CircleRelationship"/>
    <dgm:cxn modelId="{21272D48-6E1B-404A-9D35-50849E30FF1D}" type="presParOf" srcId="{EC323DFF-E2DA-4381-8948-5F3D2CD82207}" destId="{A2E765E9-B5BB-4625-BCE0-181B5B9AD248}" srcOrd="15" destOrd="0" presId="urn:microsoft.com/office/officeart/2009/3/layout/CircleRelationship"/>
    <dgm:cxn modelId="{07C4FDFC-78CA-4DA4-AF3D-323EE1417164}" type="presParOf" srcId="{A2E765E9-B5BB-4625-BCE0-181B5B9AD248}" destId="{7F2DA02C-F9C7-4D6C-8E59-EAD719515024}" srcOrd="0" destOrd="0" presId="urn:microsoft.com/office/officeart/2009/3/layout/CircleRelationship"/>
    <dgm:cxn modelId="{3D922AFA-0204-4E91-A3B4-1EA9FF095CA5}" type="presParOf" srcId="{EC323DFF-E2DA-4381-8948-5F3D2CD82207}" destId="{686A7ADA-C0B2-47E3-A164-AEB83D56AF8A}" srcOrd="16" destOrd="0" presId="urn:microsoft.com/office/officeart/2009/3/layout/CircleRelationship"/>
    <dgm:cxn modelId="{F6D84D61-38C1-4E7E-B685-08703310AD3E}" type="presParOf" srcId="{EC323DFF-E2DA-4381-8948-5F3D2CD82207}" destId="{FF5F7ECA-1B0E-4E24-B22D-318E26088F09}" srcOrd="17" destOrd="0" presId="urn:microsoft.com/office/officeart/2009/3/layout/CircleRelationship"/>
    <dgm:cxn modelId="{A704B092-D5DF-4D2E-9592-9C3C383A62E7}" type="presParOf" srcId="{FF5F7ECA-1B0E-4E24-B22D-318E26088F09}" destId="{1A8BE512-C361-4AC8-95E9-C449D8F7C1B6}"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B76ED-C686-4E97-9A28-74231B4FDDD1}" type="doc">
      <dgm:prSet loTypeId="urn:microsoft.com/office/officeart/2009/3/layout/CircleRelationship" loCatId="relationship" qsTypeId="urn:microsoft.com/office/officeart/2005/8/quickstyle/simple4" qsCatId="simple" csTypeId="urn:microsoft.com/office/officeart/2005/8/colors/accent1_2" csCatId="accent1" phldr="1"/>
      <dgm:spPr/>
      <dgm:t>
        <a:bodyPr rtlCol="0"/>
        <a:lstStyle/>
        <a:p>
          <a:pPr rtl="0"/>
          <a:endParaRPr lang="en-US"/>
        </a:p>
      </dgm:t>
    </dgm:pt>
    <dgm:pt modelId="{B388C4F7-DD86-40E4-BA83-6838C8E845B2}">
      <dgm:prSet phldrT="[Text]" custT="1"/>
      <dgm:spPr/>
      <dgm:t>
        <a:bodyPr lIns="0" rIns="0" rtlCol="0"/>
        <a:lstStyle/>
        <a:p>
          <a:pPr rtl="0"/>
          <a:r>
            <a:rPr lang="fr-FR" sz="1700" b="0" i="0" dirty="0"/>
            <a:t>Explorer votre imagination.</a:t>
          </a:r>
        </a:p>
        <a:p>
          <a:pPr rtl="0"/>
          <a:r>
            <a:rPr lang="fr-FR" sz="1700" b="0" i="0" noProof="0" dirty="0"/>
            <a:t>Chaque livre, histoire, film commence par une idée qui nous inspire</a:t>
          </a:r>
          <a:endParaRPr lang="fr-FR" sz="1700" b="1" noProof="0" dirty="0"/>
        </a:p>
      </dgm:t>
    </dgm:pt>
    <dgm:pt modelId="{4F4EFEB2-AE6B-4B4E-A388-E726479684C1}" type="parTrans" cxnId="{FDEC3F6B-F860-4E8B-8B14-455DBFCFBFB4}">
      <dgm:prSet/>
      <dgm:spPr/>
      <dgm:t>
        <a:bodyPr rtlCol="0"/>
        <a:lstStyle/>
        <a:p>
          <a:pPr rtl="0"/>
          <a:endParaRPr lang="fr-FR" noProof="0" dirty="0"/>
        </a:p>
      </dgm:t>
    </dgm:pt>
    <dgm:pt modelId="{BEE196C3-EEB3-4935-976F-A713EF603EEA}" type="sibTrans" cxnId="{FDEC3F6B-F860-4E8B-8B14-455DBFCFBFB4}">
      <dgm:prSet/>
      <dgm:spPr/>
      <dgm:t>
        <a:bodyPr rtlCol="0"/>
        <a:lstStyle/>
        <a:p>
          <a:pPr rtl="0"/>
          <a:endParaRPr lang="fr-FR" noProof="0" dirty="0"/>
        </a:p>
      </dgm:t>
    </dgm:pt>
    <dgm:pt modelId="{27C8F191-CB8B-4A89-9EDF-D94B6E4ADC92}">
      <dgm:prSet phldrT="[Text]" custT="1"/>
      <dgm:spPr/>
      <dgm:t>
        <a:bodyPr lIns="0" rIns="0" rtlCol="0"/>
        <a:lstStyle/>
        <a:p>
          <a:pPr rtl="0"/>
          <a:r>
            <a:rPr lang="fr-FR" sz="1700" b="0" i="0" dirty="0"/>
            <a:t>Dans une histoire, il y a un début, une action qui se passe et une fin.</a:t>
          </a:r>
          <a:endParaRPr lang="fr-FR" sz="1700" b="1" noProof="0" dirty="0"/>
        </a:p>
      </dgm:t>
    </dgm:pt>
    <dgm:pt modelId="{8EFDF7C7-310E-4ED5-B739-2186FB69ED8A}" type="parTrans" cxnId="{4E26289A-3825-4A9C-991F-8AB8A7EFD597}">
      <dgm:prSet/>
      <dgm:spPr/>
      <dgm:t>
        <a:bodyPr rtlCol="0"/>
        <a:lstStyle/>
        <a:p>
          <a:pPr rtl="0"/>
          <a:endParaRPr lang="fr-FR" noProof="0" dirty="0"/>
        </a:p>
      </dgm:t>
    </dgm:pt>
    <dgm:pt modelId="{755F5D09-ECCD-4FC5-B350-FED951F57983}" type="sibTrans" cxnId="{4E26289A-3825-4A9C-991F-8AB8A7EFD597}">
      <dgm:prSet/>
      <dgm:spPr/>
      <dgm:t>
        <a:bodyPr rtlCol="0"/>
        <a:lstStyle/>
        <a:p>
          <a:pPr rtl="0"/>
          <a:endParaRPr lang="fr-FR" noProof="0" dirty="0"/>
        </a:p>
      </dgm:t>
    </dgm:pt>
    <dgm:pt modelId="{AEFF5EA2-6931-4098-96C8-31AE53CB425B}">
      <dgm:prSet phldrT="[Text]" custT="1"/>
      <dgm:spPr/>
      <dgm:t>
        <a:bodyPr lIns="0" rIns="0" rtlCol="0"/>
        <a:lstStyle/>
        <a:p>
          <a:pPr rtl="0"/>
          <a:r>
            <a:rPr lang="fr-FR" sz="1700" b="0" noProof="0" dirty="0"/>
            <a:t>Se poser des questions :</a:t>
          </a:r>
        </a:p>
        <a:p>
          <a:pPr rtl="0"/>
          <a:r>
            <a:rPr lang="fr-FR" sz="1700" b="0" noProof="0" dirty="0"/>
            <a:t>Que se passerait-il si…?</a:t>
          </a:r>
        </a:p>
        <a:p>
          <a:pPr rtl="0"/>
          <a:r>
            <a:rPr lang="fr-FR" sz="1700" b="0" noProof="0" dirty="0"/>
            <a:t>Si un rat voulait faire de la cuisine gastro?</a:t>
          </a:r>
        </a:p>
      </dgm:t>
    </dgm:pt>
    <dgm:pt modelId="{AC52CE11-07EF-42A7-A67A-2231908FD231}" type="parTrans" cxnId="{2D96128D-55F5-4B46-B071-9EA8CDCA9DCD}">
      <dgm:prSet/>
      <dgm:spPr/>
      <dgm:t>
        <a:bodyPr rtlCol="0"/>
        <a:lstStyle/>
        <a:p>
          <a:pPr rtl="0"/>
          <a:endParaRPr lang="fr-FR" noProof="0" dirty="0"/>
        </a:p>
      </dgm:t>
    </dgm:pt>
    <dgm:pt modelId="{FB25E557-3597-4AEA-B1FC-EA99A632BFB1}" type="sibTrans" cxnId="{2D96128D-55F5-4B46-B071-9EA8CDCA9DCD}">
      <dgm:prSet/>
      <dgm:spPr/>
      <dgm:t>
        <a:bodyPr rtlCol="0"/>
        <a:lstStyle/>
        <a:p>
          <a:pPr rtl="0"/>
          <a:endParaRPr lang="fr-FR" noProof="0" dirty="0"/>
        </a:p>
      </dgm:t>
    </dgm:pt>
    <dgm:pt modelId="{CFADF97B-36F2-443A-A86B-FF3FBA7F02AA}">
      <dgm:prSet phldrT="[Text]"/>
      <dgm:spPr/>
      <dgm:t>
        <a:bodyPr lIns="0" rIns="0" rtlCol="0"/>
        <a:lstStyle/>
        <a:p>
          <a:pPr rtl="0"/>
          <a:r>
            <a:rPr lang="fr-FR" b="0" i="0" dirty="0"/>
            <a:t>Listez 3 histoires et demandez-vous pourquoi elles vous touchent autant? Qu’est-ce que cela provoque en vous ?</a:t>
          </a:r>
          <a:endParaRPr lang="fr-FR" b="1" noProof="0" dirty="0"/>
        </a:p>
      </dgm:t>
    </dgm:pt>
    <dgm:pt modelId="{245C76D3-3056-4881-BABB-0E2360834644}" type="parTrans" cxnId="{FB243F6C-4BFA-493B-9FED-D0A329C09D75}">
      <dgm:prSet/>
      <dgm:spPr/>
      <dgm:t>
        <a:bodyPr/>
        <a:lstStyle/>
        <a:p>
          <a:endParaRPr lang="fr-FR"/>
        </a:p>
      </dgm:t>
    </dgm:pt>
    <dgm:pt modelId="{C6C7D9B1-8C82-4476-8017-1CF35C0A77F3}" type="sibTrans" cxnId="{FB243F6C-4BFA-493B-9FED-D0A329C09D75}">
      <dgm:prSet/>
      <dgm:spPr/>
      <dgm:t>
        <a:bodyPr/>
        <a:lstStyle/>
        <a:p>
          <a:endParaRPr lang="fr-FR"/>
        </a:p>
      </dgm:t>
    </dgm:pt>
    <dgm:pt modelId="{EC323DFF-E2DA-4381-8948-5F3D2CD82207}" type="pres">
      <dgm:prSet presAssocID="{BE5B76ED-C686-4E97-9A28-74231B4FDDD1}" presName="Name0" presStyleCnt="0">
        <dgm:presLayoutVars>
          <dgm:chMax val="1"/>
          <dgm:chPref val="1"/>
        </dgm:presLayoutVars>
      </dgm:prSet>
      <dgm:spPr/>
    </dgm:pt>
    <dgm:pt modelId="{A6EEB127-C2F5-4C0D-B108-CC2B3F78F4F1}" type="pres">
      <dgm:prSet presAssocID="{B388C4F7-DD86-40E4-BA83-6838C8E845B2}" presName="Parent" presStyleLbl="node0" presStyleIdx="0" presStyleCnt="1" custScaleX="70853" custScaleY="71943" custLinFactNeighborX="-2920" custLinFactNeighborY="-14577">
        <dgm:presLayoutVars>
          <dgm:chMax val="5"/>
          <dgm:chPref val="5"/>
        </dgm:presLayoutVars>
      </dgm:prSet>
      <dgm:spPr/>
    </dgm:pt>
    <dgm:pt modelId="{8A0FF0D8-0AF7-44A4-833E-7EA23A507B5A}" type="pres">
      <dgm:prSet presAssocID="{B388C4F7-DD86-40E4-BA83-6838C8E845B2}" presName="Accent1" presStyleLbl="node1" presStyleIdx="0" presStyleCnt="15"/>
      <dgm:spPr/>
    </dgm:pt>
    <dgm:pt modelId="{F988BAF3-9DE2-4A25-84FE-B7C476401BC3}" type="pres">
      <dgm:prSet presAssocID="{B388C4F7-DD86-40E4-BA83-6838C8E845B2}" presName="Accent2" presStyleLbl="node1" presStyleIdx="1" presStyleCnt="15" custLinFactX="-205811" custLinFactNeighborX="-300000" custLinFactNeighborY="-75870"/>
      <dgm:spPr/>
    </dgm:pt>
    <dgm:pt modelId="{6288D093-07AF-4EEB-B57C-FB5DA4420E30}" type="pres">
      <dgm:prSet presAssocID="{B388C4F7-DD86-40E4-BA83-6838C8E845B2}" presName="Accent3" presStyleLbl="node1" presStyleIdx="2" presStyleCnt="15" custLinFactX="-40232" custLinFactY="-35229" custLinFactNeighborX="-100000" custLinFactNeighborY="-100000"/>
      <dgm:spPr/>
    </dgm:pt>
    <dgm:pt modelId="{099685E2-34CD-4723-A342-ED2D0CA22ECA}" type="pres">
      <dgm:prSet presAssocID="{B388C4F7-DD86-40E4-BA83-6838C8E845B2}" presName="Accent4" presStyleLbl="node1" presStyleIdx="3" presStyleCnt="15" custLinFactY="-146235" custLinFactNeighborX="75390" custLinFactNeighborY="-200000"/>
      <dgm:spPr/>
    </dgm:pt>
    <dgm:pt modelId="{282F7230-9226-4387-9620-3DC67223F95C}" type="pres">
      <dgm:prSet presAssocID="{B388C4F7-DD86-40E4-BA83-6838C8E845B2}" presName="Accent5" presStyleLbl="node1" presStyleIdx="4" presStyleCnt="15" custLinFactX="200000" custLinFactNeighborX="222604" custLinFactNeighborY="-67440"/>
      <dgm:spPr/>
    </dgm:pt>
    <dgm:pt modelId="{2682D7C4-37F7-4CA1-B102-AED7627E9C93}" type="pres">
      <dgm:prSet presAssocID="{B388C4F7-DD86-40E4-BA83-6838C8E845B2}" presName="Accent6" presStyleLbl="node1" presStyleIdx="5" presStyleCnt="15"/>
      <dgm:spPr/>
    </dgm:pt>
    <dgm:pt modelId="{CCDD2561-1FC5-4EA6-AD90-3ADAF62A41D1}" type="pres">
      <dgm:prSet presAssocID="{27C8F191-CB8B-4A89-9EDF-D94B6E4ADC92}" presName="Child1" presStyleLbl="node1" presStyleIdx="6" presStyleCnt="15" custScaleX="142765" custScaleY="142765" custLinFactNeighborX="-13611" custLinFactNeighborY="-20914">
        <dgm:presLayoutVars>
          <dgm:chMax val="0"/>
          <dgm:chPref val="0"/>
        </dgm:presLayoutVars>
      </dgm:prSet>
      <dgm:spPr/>
    </dgm:pt>
    <dgm:pt modelId="{DD36342D-1CB9-480B-9443-592ECACCB1B2}" type="pres">
      <dgm:prSet presAssocID="{27C8F191-CB8B-4A89-9EDF-D94B6E4ADC92}" presName="Accent7" presStyleCnt="0"/>
      <dgm:spPr/>
    </dgm:pt>
    <dgm:pt modelId="{2470B0FE-F3CE-48F3-AE82-73016C487D68}" type="pres">
      <dgm:prSet presAssocID="{27C8F191-CB8B-4A89-9EDF-D94B6E4ADC92}" presName="AccentHold1" presStyleLbl="node1" presStyleIdx="7" presStyleCnt="15" custLinFactX="-164722" custLinFactNeighborX="-200000" custLinFactNeighborY="-79714"/>
      <dgm:spPr/>
    </dgm:pt>
    <dgm:pt modelId="{1C5C821B-7AF3-4B1C-B3FE-45A337B82741}" type="pres">
      <dgm:prSet presAssocID="{27C8F191-CB8B-4A89-9EDF-D94B6E4ADC92}" presName="Accent8" presStyleCnt="0"/>
      <dgm:spPr/>
    </dgm:pt>
    <dgm:pt modelId="{48BC9D73-B86D-4378-970E-5CD650E31618}" type="pres">
      <dgm:prSet presAssocID="{27C8F191-CB8B-4A89-9EDF-D94B6E4ADC92}" presName="AccentHold2" presStyleLbl="node1" presStyleIdx="8" presStyleCnt="15"/>
      <dgm:spPr/>
    </dgm:pt>
    <dgm:pt modelId="{EB301C3D-F1F9-4A72-AC54-827EBC1AD812}" type="pres">
      <dgm:prSet presAssocID="{AEFF5EA2-6931-4098-96C8-31AE53CB425B}" presName="Child2" presStyleLbl="node1" presStyleIdx="9" presStyleCnt="15" custScaleX="155423" custScaleY="155423" custLinFactNeighborX="22013" custLinFactNeighborY="-5070">
        <dgm:presLayoutVars>
          <dgm:chMax val="0"/>
          <dgm:chPref val="0"/>
        </dgm:presLayoutVars>
      </dgm:prSet>
      <dgm:spPr>
        <a:prstGeom prst="ellipse">
          <a:avLst/>
        </a:prstGeom>
      </dgm:spPr>
    </dgm:pt>
    <dgm:pt modelId="{6B30F03A-93BA-441A-ABF4-25C2455DF7C0}" type="pres">
      <dgm:prSet presAssocID="{AEFF5EA2-6931-4098-96C8-31AE53CB425B}" presName="Accent9" presStyleCnt="0"/>
      <dgm:spPr/>
    </dgm:pt>
    <dgm:pt modelId="{0DF8FB3E-B0B0-40D8-B039-0C7B496BBA97}" type="pres">
      <dgm:prSet presAssocID="{AEFF5EA2-6931-4098-96C8-31AE53CB425B}" presName="AccentHold1" presStyleLbl="node1" presStyleIdx="10" presStyleCnt="15" custLinFactY="100000" custLinFactNeighborX="41855" custLinFactNeighborY="136620"/>
      <dgm:spPr/>
    </dgm:pt>
    <dgm:pt modelId="{37FA1CD0-A7DC-4E74-BDC2-224405012EB0}" type="pres">
      <dgm:prSet presAssocID="{AEFF5EA2-6931-4098-96C8-31AE53CB425B}" presName="Accent10" presStyleCnt="0"/>
      <dgm:spPr/>
    </dgm:pt>
    <dgm:pt modelId="{022614F8-042B-41CB-A6A7-8094C903EB2F}" type="pres">
      <dgm:prSet presAssocID="{AEFF5EA2-6931-4098-96C8-31AE53CB425B}" presName="AccentHold2" presStyleLbl="node1" presStyleIdx="11" presStyleCnt="15" custScaleX="104816" custScaleY="95707" custLinFactX="1300000" custLinFactY="-400000" custLinFactNeighborX="1302908" custLinFactNeighborY="-491691"/>
      <dgm:spPr/>
    </dgm:pt>
    <dgm:pt modelId="{BA4661A9-DFAB-468E-97BE-F29D08FF69A9}" type="pres">
      <dgm:prSet presAssocID="{AEFF5EA2-6931-4098-96C8-31AE53CB425B}" presName="Accent11" presStyleCnt="0"/>
      <dgm:spPr/>
    </dgm:pt>
    <dgm:pt modelId="{C85BB588-B4E8-4D50-9280-4D4F2686007C}" type="pres">
      <dgm:prSet presAssocID="{AEFF5EA2-6931-4098-96C8-31AE53CB425B}" presName="AccentHold3" presStyleLbl="node1" presStyleIdx="12" presStyleCnt="15" custLinFactX="339810" custLinFactY="-247851" custLinFactNeighborX="400000" custLinFactNeighborY="-300000"/>
      <dgm:spPr/>
    </dgm:pt>
    <dgm:pt modelId="{3047E7E7-99B4-44B2-84D7-FD8BC5BB08FD}" type="pres">
      <dgm:prSet presAssocID="{CFADF97B-36F2-443A-A86B-FF3FBA7F02AA}" presName="Child3" presStyleLbl="node1" presStyleIdx="13" presStyleCnt="15" custScaleX="129579" custScaleY="128364" custLinFactX="-100000" custLinFactNeighborX="-174519" custLinFactNeighborY="3179">
        <dgm:presLayoutVars>
          <dgm:chMax val="0"/>
          <dgm:chPref val="0"/>
        </dgm:presLayoutVars>
      </dgm:prSet>
      <dgm:spPr>
        <a:prstGeom prst="ellipse">
          <a:avLst/>
        </a:prstGeom>
      </dgm:spPr>
    </dgm:pt>
    <dgm:pt modelId="{A2E765E9-B5BB-4625-BCE0-181B5B9AD248}" type="pres">
      <dgm:prSet presAssocID="{CFADF97B-36F2-443A-A86B-FF3FBA7F02AA}" presName="Accent12" presStyleCnt="0"/>
      <dgm:spPr/>
    </dgm:pt>
    <dgm:pt modelId="{7F2DA02C-F9C7-4D6C-8E59-EAD719515024}" type="pres">
      <dgm:prSet presAssocID="{CFADF97B-36F2-443A-A86B-FF3FBA7F02AA}" presName="AccentHold1" presStyleLbl="node1" presStyleIdx="14" presStyleCnt="15" custLinFactX="-260902" custLinFactY="36993" custLinFactNeighborX="-300000" custLinFactNeighborY="100000"/>
      <dgm:spPr/>
    </dgm:pt>
  </dgm:ptLst>
  <dgm:cxnLst>
    <dgm:cxn modelId="{9443D217-9168-4ECF-A563-7C2F4C998EAA}" type="presOf" srcId="{27C8F191-CB8B-4A89-9EDF-D94B6E4ADC92}" destId="{CCDD2561-1FC5-4EA6-AD90-3ADAF62A41D1}" srcOrd="0" destOrd="0" presId="urn:microsoft.com/office/officeart/2009/3/layout/CircleRelationship"/>
    <dgm:cxn modelId="{5171AB3D-059B-45A6-9BEE-6E51C9207530}" type="presOf" srcId="{CFADF97B-36F2-443A-A86B-FF3FBA7F02AA}" destId="{3047E7E7-99B4-44B2-84D7-FD8BC5BB08FD}" srcOrd="0" destOrd="0" presId="urn:microsoft.com/office/officeart/2009/3/layout/CircleRelationship"/>
    <dgm:cxn modelId="{FDEC3F6B-F860-4E8B-8B14-455DBFCFBFB4}" srcId="{BE5B76ED-C686-4E97-9A28-74231B4FDDD1}" destId="{B388C4F7-DD86-40E4-BA83-6838C8E845B2}" srcOrd="0" destOrd="0" parTransId="{4F4EFEB2-AE6B-4B4E-A388-E726479684C1}" sibTransId="{BEE196C3-EEB3-4935-976F-A713EF603EEA}"/>
    <dgm:cxn modelId="{FB243F6C-4BFA-493B-9FED-D0A329C09D75}" srcId="{B388C4F7-DD86-40E4-BA83-6838C8E845B2}" destId="{CFADF97B-36F2-443A-A86B-FF3FBA7F02AA}" srcOrd="2" destOrd="0" parTransId="{245C76D3-3056-4881-BABB-0E2360834644}" sibTransId="{C6C7D9B1-8C82-4476-8017-1CF35C0A77F3}"/>
    <dgm:cxn modelId="{2D96128D-55F5-4B46-B071-9EA8CDCA9DCD}" srcId="{B388C4F7-DD86-40E4-BA83-6838C8E845B2}" destId="{AEFF5EA2-6931-4098-96C8-31AE53CB425B}" srcOrd="1" destOrd="0" parTransId="{AC52CE11-07EF-42A7-A67A-2231908FD231}" sibTransId="{FB25E557-3597-4AEA-B1FC-EA99A632BFB1}"/>
    <dgm:cxn modelId="{4E26289A-3825-4A9C-991F-8AB8A7EFD597}" srcId="{B388C4F7-DD86-40E4-BA83-6838C8E845B2}" destId="{27C8F191-CB8B-4A89-9EDF-D94B6E4ADC92}" srcOrd="0" destOrd="0" parTransId="{8EFDF7C7-310E-4ED5-B739-2186FB69ED8A}" sibTransId="{755F5D09-ECCD-4FC5-B350-FED951F57983}"/>
    <dgm:cxn modelId="{61F4EB9B-7EBC-4FC4-B727-C4A1C0EF0E59}" type="presOf" srcId="{AEFF5EA2-6931-4098-96C8-31AE53CB425B}" destId="{EB301C3D-F1F9-4A72-AC54-827EBC1AD812}" srcOrd="0" destOrd="0" presId="urn:microsoft.com/office/officeart/2009/3/layout/CircleRelationship"/>
    <dgm:cxn modelId="{873563D0-860F-487F-97A2-E4B8D49A3DAA}" type="presOf" srcId="{B388C4F7-DD86-40E4-BA83-6838C8E845B2}" destId="{A6EEB127-C2F5-4C0D-B108-CC2B3F78F4F1}" srcOrd="0" destOrd="0" presId="urn:microsoft.com/office/officeart/2009/3/layout/CircleRelationship"/>
    <dgm:cxn modelId="{A3AC16E3-96A0-4DCE-A502-BF3413F7EEBB}" type="presOf" srcId="{BE5B76ED-C686-4E97-9A28-74231B4FDDD1}" destId="{EC323DFF-E2DA-4381-8948-5F3D2CD82207}" srcOrd="0" destOrd="0" presId="urn:microsoft.com/office/officeart/2009/3/layout/CircleRelationship"/>
    <dgm:cxn modelId="{7D45573C-4EBD-433F-BFA4-B1A529D7A12E}" type="presParOf" srcId="{EC323DFF-E2DA-4381-8948-5F3D2CD82207}" destId="{A6EEB127-C2F5-4C0D-B108-CC2B3F78F4F1}" srcOrd="0" destOrd="0" presId="urn:microsoft.com/office/officeart/2009/3/layout/CircleRelationship"/>
    <dgm:cxn modelId="{F969CC6B-49AF-4CFA-905C-5A439FA65BB3}" type="presParOf" srcId="{EC323DFF-E2DA-4381-8948-5F3D2CD82207}" destId="{8A0FF0D8-0AF7-44A4-833E-7EA23A507B5A}" srcOrd="1" destOrd="0" presId="urn:microsoft.com/office/officeart/2009/3/layout/CircleRelationship"/>
    <dgm:cxn modelId="{0B13118F-EC84-4BBC-B9D4-F016C42736A0}" type="presParOf" srcId="{EC323DFF-E2DA-4381-8948-5F3D2CD82207}" destId="{F988BAF3-9DE2-4A25-84FE-B7C476401BC3}" srcOrd="2" destOrd="0" presId="urn:microsoft.com/office/officeart/2009/3/layout/CircleRelationship"/>
    <dgm:cxn modelId="{5A4C313A-14FE-4D34-9BAF-E781C66DAB07}" type="presParOf" srcId="{EC323DFF-E2DA-4381-8948-5F3D2CD82207}" destId="{6288D093-07AF-4EEB-B57C-FB5DA4420E30}" srcOrd="3" destOrd="0" presId="urn:microsoft.com/office/officeart/2009/3/layout/CircleRelationship"/>
    <dgm:cxn modelId="{D6ACDC7E-1588-4451-A7EF-95F6F8F98E10}" type="presParOf" srcId="{EC323DFF-E2DA-4381-8948-5F3D2CD82207}" destId="{099685E2-34CD-4723-A342-ED2D0CA22ECA}" srcOrd="4" destOrd="0" presId="urn:microsoft.com/office/officeart/2009/3/layout/CircleRelationship"/>
    <dgm:cxn modelId="{BF445524-7631-46A4-A9F8-F7CB08035DDB}" type="presParOf" srcId="{EC323DFF-E2DA-4381-8948-5F3D2CD82207}" destId="{282F7230-9226-4387-9620-3DC67223F95C}" srcOrd="5" destOrd="0" presId="urn:microsoft.com/office/officeart/2009/3/layout/CircleRelationship"/>
    <dgm:cxn modelId="{218BBC07-C0B0-48B2-980B-148E51AEE23B}" type="presParOf" srcId="{EC323DFF-E2DA-4381-8948-5F3D2CD82207}" destId="{2682D7C4-37F7-4CA1-B102-AED7627E9C93}" srcOrd="6" destOrd="0" presId="urn:microsoft.com/office/officeart/2009/3/layout/CircleRelationship"/>
    <dgm:cxn modelId="{AA1E1669-BD7D-411E-94D4-913E8566F654}" type="presParOf" srcId="{EC323DFF-E2DA-4381-8948-5F3D2CD82207}" destId="{CCDD2561-1FC5-4EA6-AD90-3ADAF62A41D1}" srcOrd="7" destOrd="0" presId="urn:microsoft.com/office/officeart/2009/3/layout/CircleRelationship"/>
    <dgm:cxn modelId="{D0F07794-37F8-4175-8296-9725EA64B2E3}" type="presParOf" srcId="{EC323DFF-E2DA-4381-8948-5F3D2CD82207}" destId="{DD36342D-1CB9-480B-9443-592ECACCB1B2}" srcOrd="8" destOrd="0" presId="urn:microsoft.com/office/officeart/2009/3/layout/CircleRelationship"/>
    <dgm:cxn modelId="{8AE7B659-C31F-4F52-9686-C1ABB63B1EA9}" type="presParOf" srcId="{DD36342D-1CB9-480B-9443-592ECACCB1B2}" destId="{2470B0FE-F3CE-48F3-AE82-73016C487D68}" srcOrd="0" destOrd="0" presId="urn:microsoft.com/office/officeart/2009/3/layout/CircleRelationship"/>
    <dgm:cxn modelId="{5834BBB2-34B9-46B9-948C-3BC456B978F5}" type="presParOf" srcId="{EC323DFF-E2DA-4381-8948-5F3D2CD82207}" destId="{1C5C821B-7AF3-4B1C-B3FE-45A337B82741}" srcOrd="9" destOrd="0" presId="urn:microsoft.com/office/officeart/2009/3/layout/CircleRelationship"/>
    <dgm:cxn modelId="{639DABF8-5BDE-484F-A747-33E9F42E376F}" type="presParOf" srcId="{1C5C821B-7AF3-4B1C-B3FE-45A337B82741}" destId="{48BC9D73-B86D-4378-970E-5CD650E31618}" srcOrd="0" destOrd="0" presId="urn:microsoft.com/office/officeart/2009/3/layout/CircleRelationship"/>
    <dgm:cxn modelId="{318F3B25-56D7-4CD3-80CD-4ECF6ABE9097}" type="presParOf" srcId="{EC323DFF-E2DA-4381-8948-5F3D2CD82207}" destId="{EB301C3D-F1F9-4A72-AC54-827EBC1AD812}" srcOrd="10" destOrd="0" presId="urn:microsoft.com/office/officeart/2009/3/layout/CircleRelationship"/>
    <dgm:cxn modelId="{5F192FAF-AA29-4119-9D75-AAF74B2D984A}" type="presParOf" srcId="{EC323DFF-E2DA-4381-8948-5F3D2CD82207}" destId="{6B30F03A-93BA-441A-ABF4-25C2455DF7C0}" srcOrd="11" destOrd="0" presId="urn:microsoft.com/office/officeart/2009/3/layout/CircleRelationship"/>
    <dgm:cxn modelId="{FF4ED7F3-8BF5-4BCE-8EC2-0B8ACBB19BC4}" type="presParOf" srcId="{6B30F03A-93BA-441A-ABF4-25C2455DF7C0}" destId="{0DF8FB3E-B0B0-40D8-B039-0C7B496BBA97}" srcOrd="0" destOrd="0" presId="urn:microsoft.com/office/officeart/2009/3/layout/CircleRelationship"/>
    <dgm:cxn modelId="{89500581-5988-46A4-9DF9-3A7B84A68823}" type="presParOf" srcId="{EC323DFF-E2DA-4381-8948-5F3D2CD82207}" destId="{37FA1CD0-A7DC-4E74-BDC2-224405012EB0}" srcOrd="12" destOrd="0" presId="urn:microsoft.com/office/officeart/2009/3/layout/CircleRelationship"/>
    <dgm:cxn modelId="{7957AFA6-FEBB-441D-B867-7098C7F0D056}" type="presParOf" srcId="{37FA1CD0-A7DC-4E74-BDC2-224405012EB0}" destId="{022614F8-042B-41CB-A6A7-8094C903EB2F}" srcOrd="0" destOrd="0" presId="urn:microsoft.com/office/officeart/2009/3/layout/CircleRelationship"/>
    <dgm:cxn modelId="{93B1B3BC-398A-43F6-862B-AA461BA776D1}" type="presParOf" srcId="{EC323DFF-E2DA-4381-8948-5F3D2CD82207}" destId="{BA4661A9-DFAB-468E-97BE-F29D08FF69A9}" srcOrd="13" destOrd="0" presId="urn:microsoft.com/office/officeart/2009/3/layout/CircleRelationship"/>
    <dgm:cxn modelId="{063A3997-1101-4FAD-B1B6-AA0965152552}" type="presParOf" srcId="{BA4661A9-DFAB-468E-97BE-F29D08FF69A9}" destId="{C85BB588-B4E8-4D50-9280-4D4F2686007C}" srcOrd="0" destOrd="0" presId="urn:microsoft.com/office/officeart/2009/3/layout/CircleRelationship"/>
    <dgm:cxn modelId="{19CC44CA-A3F5-4FCE-B00F-0E4FD53ABE4D}" type="presParOf" srcId="{EC323DFF-E2DA-4381-8948-5F3D2CD82207}" destId="{3047E7E7-99B4-44B2-84D7-FD8BC5BB08FD}" srcOrd="14" destOrd="0" presId="urn:microsoft.com/office/officeart/2009/3/layout/CircleRelationship"/>
    <dgm:cxn modelId="{21272D48-6E1B-404A-9D35-50849E30FF1D}" type="presParOf" srcId="{EC323DFF-E2DA-4381-8948-5F3D2CD82207}" destId="{A2E765E9-B5BB-4625-BCE0-181B5B9AD248}" srcOrd="15" destOrd="0" presId="urn:microsoft.com/office/officeart/2009/3/layout/CircleRelationship"/>
    <dgm:cxn modelId="{07C4FDFC-78CA-4DA4-AF3D-323EE1417164}" type="presParOf" srcId="{A2E765E9-B5BB-4625-BCE0-181B5B9AD248}" destId="{7F2DA02C-F9C7-4D6C-8E59-EAD719515024}"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26F31-E651-4DE8-98F4-4989FD9B3A91}">
      <dsp:nvSpPr>
        <dsp:cNvPr id="0" name=""/>
        <dsp:cNvSpPr/>
      </dsp:nvSpPr>
      <dsp:spPr>
        <a:xfrm>
          <a:off x="3537046" y="3291007"/>
          <a:ext cx="1822745"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93E91-1CCE-4DE9-AE34-E4BE1F15F479}">
      <dsp:nvSpPr>
        <dsp:cNvPr id="0" name=""/>
        <dsp:cNvSpPr/>
      </dsp:nvSpPr>
      <dsp:spPr>
        <a:xfrm flipV="1">
          <a:off x="3900873" y="1988908"/>
          <a:ext cx="863105"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357313-1612-4DD3-B23B-A1746EAAD445}">
      <dsp:nvSpPr>
        <dsp:cNvPr id="0" name=""/>
        <dsp:cNvSpPr/>
      </dsp:nvSpPr>
      <dsp:spPr>
        <a:xfrm flipV="1">
          <a:off x="3491141" y="658869"/>
          <a:ext cx="1905433" cy="45720"/>
        </a:xfrm>
        <a:prstGeom prst="line">
          <a:avLst/>
        </a:pr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5A233-591B-4AA8-B1F4-FD981D611E73}">
      <dsp:nvSpPr>
        <dsp:cNvPr id="0" name=""/>
        <dsp:cNvSpPr/>
      </dsp:nvSpPr>
      <dsp:spPr>
        <a:xfrm>
          <a:off x="51864" y="23176"/>
          <a:ext cx="3916225" cy="3916225"/>
        </a:xfrm>
        <a:prstGeom prst="ellipse">
          <a:avLst/>
        </a:prstGeom>
        <a:solidFill>
          <a:schemeClr val="tx1"/>
        </a:solidFill>
        <a:ln w="635" cap="rnd" cmpd="sng" algn="ctr">
          <a:solidFill>
            <a:schemeClr val="tx1">
              <a:alpha val="50000"/>
            </a:schemeClr>
          </a:solidFill>
          <a:prstDash val="solid"/>
        </a:ln>
        <a:effectLst/>
      </dsp:spPr>
      <dsp:style>
        <a:lnRef idx="2">
          <a:scrgbClr r="0" g="0" b="0"/>
        </a:lnRef>
        <a:fillRef idx="1">
          <a:scrgbClr r="0" g="0" b="0"/>
        </a:fillRef>
        <a:effectRef idx="0">
          <a:scrgbClr r="0" g="0" b="0"/>
        </a:effectRef>
        <a:fontRef idx="minor"/>
      </dsp:style>
    </dsp:sp>
    <dsp:sp modelId="{283005FA-6463-4617-A2CF-7C3C4FCD1B71}">
      <dsp:nvSpPr>
        <dsp:cNvPr id="0" name=""/>
        <dsp:cNvSpPr/>
      </dsp:nvSpPr>
      <dsp:spPr>
        <a:xfrm>
          <a:off x="773776" y="2442115"/>
          <a:ext cx="2506384" cy="528495"/>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b" anchorCtr="0">
          <a:noAutofit/>
        </a:bodyPr>
        <a:lstStyle/>
        <a:p>
          <a:pPr marL="0" lvl="0" indent="0" algn="ctr" defTabSz="1022350" rtl="0">
            <a:lnSpc>
              <a:spcPct val="90000"/>
            </a:lnSpc>
            <a:spcBef>
              <a:spcPct val="0"/>
            </a:spcBef>
            <a:spcAft>
              <a:spcPct val="35000"/>
            </a:spcAft>
            <a:buNone/>
          </a:pPr>
          <a:endParaRPr lang="fr-FR" sz="2300" kern="1200" noProof="0" dirty="0"/>
        </a:p>
      </dsp:txBody>
      <dsp:txXfrm>
        <a:off x="773776" y="2442115"/>
        <a:ext cx="2506384" cy="528495"/>
      </dsp:txXfrm>
    </dsp:sp>
    <dsp:sp modelId="{5650C73F-166D-441B-B100-602E6E50702D}">
      <dsp:nvSpPr>
        <dsp:cNvPr id="0" name=""/>
        <dsp:cNvSpPr/>
      </dsp:nvSpPr>
      <dsp:spPr>
        <a:xfrm>
          <a:off x="5373505" y="23176"/>
          <a:ext cx="1174867" cy="1174867"/>
        </a:xfrm>
        <a:prstGeom prst="ellipse">
          <a:avLst/>
        </a:prstGeom>
        <a:noFill/>
        <a:ln w="19050"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8590389C-1B78-4161-83D2-B7C475E19097}">
      <dsp:nvSpPr>
        <dsp:cNvPr id="0" name=""/>
        <dsp:cNvSpPr/>
      </dsp:nvSpPr>
      <dsp:spPr>
        <a:xfrm>
          <a:off x="5572014" y="30201"/>
          <a:ext cx="783367" cy="11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0" rIns="49530" bIns="0" numCol="1" spcCol="1270" rtlCol="0" anchor="ctr" anchorCtr="0">
          <a:noAutofit/>
        </a:bodyPr>
        <a:lstStyle/>
        <a:p>
          <a:pPr marL="0" lvl="0" indent="0" algn="ctr" defTabSz="577850" rtl="0">
            <a:lnSpc>
              <a:spcPct val="90000"/>
            </a:lnSpc>
            <a:spcBef>
              <a:spcPct val="0"/>
            </a:spcBef>
            <a:spcAft>
              <a:spcPct val="35000"/>
            </a:spcAft>
            <a:buNone/>
          </a:pPr>
          <a:r>
            <a:rPr lang="fr-FR" sz="1300" kern="1200" noProof="0" dirty="0"/>
            <a:t>Raconter une histoire</a:t>
          </a:r>
        </a:p>
      </dsp:txBody>
      <dsp:txXfrm>
        <a:off x="5572014" y="30201"/>
        <a:ext cx="783367" cy="1174867"/>
      </dsp:txXfrm>
    </dsp:sp>
    <dsp:sp modelId="{1603A9FB-E8BE-4A12-940B-4A7281FB6C9B}">
      <dsp:nvSpPr>
        <dsp:cNvPr id="0" name=""/>
        <dsp:cNvSpPr/>
      </dsp:nvSpPr>
      <dsp:spPr>
        <a:xfrm>
          <a:off x="4809568" y="1393855"/>
          <a:ext cx="1174867" cy="1174867"/>
        </a:xfrm>
        <a:prstGeom prst="ellipse">
          <a:avLst/>
        </a:prstGeom>
        <a:noFill/>
        <a:ln w="19050" cap="rnd"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A5E1DD1A-6AA9-444E-BC1A-9868701E30FD}">
      <dsp:nvSpPr>
        <dsp:cNvPr id="0" name=""/>
        <dsp:cNvSpPr/>
      </dsp:nvSpPr>
      <dsp:spPr>
        <a:xfrm>
          <a:off x="4837462" y="1393878"/>
          <a:ext cx="947481" cy="11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0" rIns="49530" bIns="0" numCol="1" spcCol="1270" rtlCol="0" anchor="ctr" anchorCtr="0">
          <a:noAutofit/>
        </a:bodyPr>
        <a:lstStyle/>
        <a:p>
          <a:pPr marL="0" lvl="0" indent="0" algn="l" defTabSz="577850" rtl="0">
            <a:lnSpc>
              <a:spcPct val="90000"/>
            </a:lnSpc>
            <a:spcBef>
              <a:spcPct val="0"/>
            </a:spcBef>
            <a:spcAft>
              <a:spcPct val="35000"/>
            </a:spcAft>
            <a:buNone/>
          </a:pPr>
          <a:r>
            <a:rPr lang="fr-FR" sz="1300" kern="1200" noProof="0" dirty="0"/>
            <a:t>Développer la créativité</a:t>
          </a:r>
        </a:p>
      </dsp:txBody>
      <dsp:txXfrm>
        <a:off x="4837462" y="1393878"/>
        <a:ext cx="947481" cy="1174867"/>
      </dsp:txXfrm>
    </dsp:sp>
    <dsp:sp modelId="{4A9742AD-B577-4378-AF83-DC5ECD325381}">
      <dsp:nvSpPr>
        <dsp:cNvPr id="0" name=""/>
        <dsp:cNvSpPr/>
      </dsp:nvSpPr>
      <dsp:spPr>
        <a:xfrm>
          <a:off x="5373505" y="2764533"/>
          <a:ext cx="1174867" cy="1174867"/>
        </a:xfrm>
        <a:prstGeom prst="ellipse">
          <a:avLst/>
        </a:prstGeom>
        <a:noFill/>
        <a:ln w="19050" cap="rnd" cmpd="sng" algn="ctr">
          <a:solidFill>
            <a:srgbClr val="FF0000"/>
          </a:solidFill>
          <a:prstDash val="solid"/>
        </a:ln>
        <a:effectLst/>
      </dsp:spPr>
      <dsp:style>
        <a:lnRef idx="2">
          <a:scrgbClr r="0" g="0" b="0"/>
        </a:lnRef>
        <a:fillRef idx="1">
          <a:scrgbClr r="0" g="0" b="0"/>
        </a:fillRef>
        <a:effectRef idx="0">
          <a:scrgbClr r="0" g="0" b="0"/>
        </a:effectRef>
        <a:fontRef idx="minor"/>
      </dsp:style>
    </dsp:sp>
    <dsp:sp modelId="{3F9AD50F-4E5E-4216-8AAF-56B9193E68BC}">
      <dsp:nvSpPr>
        <dsp:cNvPr id="0" name=""/>
        <dsp:cNvSpPr/>
      </dsp:nvSpPr>
      <dsp:spPr>
        <a:xfrm>
          <a:off x="5348415" y="2666902"/>
          <a:ext cx="1213141" cy="137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0" rIns="49530" bIns="0" numCol="1" spcCol="1270" rtlCol="0" anchor="ctr" anchorCtr="0">
          <a:noAutofit/>
        </a:bodyPr>
        <a:lstStyle/>
        <a:p>
          <a:pPr marL="0" lvl="0" indent="0" algn="l" defTabSz="577850" rtl="0">
            <a:lnSpc>
              <a:spcPct val="90000"/>
            </a:lnSpc>
            <a:spcBef>
              <a:spcPct val="0"/>
            </a:spcBef>
            <a:spcAft>
              <a:spcPct val="35000"/>
            </a:spcAft>
            <a:buNone/>
          </a:pPr>
          <a:r>
            <a:rPr lang="fr-FR" sz="1300" kern="1200" noProof="0" dirty="0"/>
            <a:t>Communication</a:t>
          </a:r>
        </a:p>
      </dsp:txBody>
      <dsp:txXfrm>
        <a:off x="5348415" y="2666902"/>
        <a:ext cx="1213141" cy="1370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1567580" y="0"/>
          <a:ext cx="3188526" cy="3188885"/>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Vos newsletters,</a:t>
          </a:r>
        </a:p>
        <a:p>
          <a:pPr marL="0" lvl="0" indent="0" algn="ctr" defTabSz="755650" rtl="0">
            <a:lnSpc>
              <a:spcPct val="90000"/>
            </a:lnSpc>
            <a:spcBef>
              <a:spcPct val="0"/>
            </a:spcBef>
            <a:spcAft>
              <a:spcPct val="35000"/>
            </a:spcAft>
            <a:buNone/>
          </a:pPr>
          <a:r>
            <a:rPr lang="fr-FR" sz="1700" b="0" i="0" kern="1200" dirty="0"/>
            <a:t>Vos pages produits, </a:t>
          </a:r>
        </a:p>
        <a:p>
          <a:pPr marL="0" lvl="0" indent="0" algn="ctr" defTabSz="755650">
            <a:lnSpc>
              <a:spcPct val="90000"/>
            </a:lnSpc>
            <a:spcBef>
              <a:spcPct val="0"/>
            </a:spcBef>
            <a:spcAft>
              <a:spcPct val="35000"/>
            </a:spcAft>
            <a:buNone/>
          </a:pPr>
          <a:r>
            <a:rPr lang="fr-FR" sz="1700" b="0" i="0" kern="1200" dirty="0"/>
            <a:t>Vos e-books ou encore</a:t>
          </a:r>
        </a:p>
        <a:p>
          <a:pPr marL="0" lvl="0" indent="0" algn="ctr" defTabSz="755650">
            <a:lnSpc>
              <a:spcPct val="90000"/>
            </a:lnSpc>
            <a:spcBef>
              <a:spcPct val="0"/>
            </a:spcBef>
            <a:spcAft>
              <a:spcPct val="35000"/>
            </a:spcAft>
            <a:buNone/>
          </a:pPr>
          <a:r>
            <a:rPr lang="fr-FR" sz="1700" b="0" i="0" kern="1200" dirty="0"/>
            <a:t>Vos CV…</a:t>
          </a:r>
          <a:endParaRPr lang="fr-FR" sz="1700" b="1" kern="1200" noProof="0" dirty="0"/>
        </a:p>
      </dsp:txBody>
      <dsp:txXfrm>
        <a:off x="2034529" y="467001"/>
        <a:ext cx="2254628" cy="2254883"/>
      </dsp:txXfrm>
    </dsp:sp>
    <dsp:sp modelId="{8A0FF0D8-0AF7-44A4-833E-7EA23A507B5A}">
      <dsp:nvSpPr>
        <dsp:cNvPr id="0" name=""/>
        <dsp:cNvSpPr/>
      </dsp:nvSpPr>
      <dsp:spPr>
        <a:xfrm>
          <a:off x="3400812" y="124069"/>
          <a:ext cx="354498"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2561657" y="3221310"/>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4975127" y="1563537"/>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3746808" y="3494750"/>
          <a:ext cx="354498"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2633604" y="628106"/>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1824535" y="2098495"/>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130809" y="296740"/>
          <a:ext cx="1850720" cy="1850296"/>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Écrire vos articles de blog, présentation power point</a:t>
          </a:r>
          <a:endParaRPr lang="fr-FR" sz="1700" b="1" kern="1200" noProof="0" dirty="0"/>
        </a:p>
      </dsp:txBody>
      <dsp:txXfrm>
        <a:off x="401841" y="567710"/>
        <a:ext cx="1308656" cy="1308356"/>
      </dsp:txXfrm>
    </dsp:sp>
    <dsp:sp modelId="{2470B0FE-F3CE-48F3-AE82-73016C487D68}">
      <dsp:nvSpPr>
        <dsp:cNvPr id="0" name=""/>
        <dsp:cNvSpPr/>
      </dsp:nvSpPr>
      <dsp:spPr>
        <a:xfrm>
          <a:off x="3042389" y="639282"/>
          <a:ext cx="354498"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706753" y="2520948"/>
          <a:ext cx="640975" cy="64112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5023563" y="-124069"/>
          <a:ext cx="2014811" cy="20143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kern="1200" noProof="0" dirty="0"/>
            <a:t>Scénariser la sortie d’un jeu vidéo ou d’un film d’animation…</a:t>
          </a:r>
        </a:p>
      </dsp:txBody>
      <dsp:txXfrm>
        <a:off x="5318625" y="170926"/>
        <a:ext cx="1424687" cy="1424359"/>
      </dsp:txXfrm>
    </dsp:sp>
    <dsp:sp modelId="{0DF8FB3E-B0B0-40D8-B039-0C7B496BBA97}">
      <dsp:nvSpPr>
        <dsp:cNvPr id="0" name=""/>
        <dsp:cNvSpPr/>
      </dsp:nvSpPr>
      <dsp:spPr>
        <a:xfrm>
          <a:off x="4518595" y="1129908"/>
          <a:ext cx="354498" cy="35465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462789" y="3283896"/>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3024076" y="2918068"/>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47E7E7-99B4-44B2-84D7-FD8BC5BB08FD}">
      <dsp:nvSpPr>
        <dsp:cNvPr id="0" name=""/>
        <dsp:cNvSpPr/>
      </dsp:nvSpPr>
      <dsp:spPr>
        <a:xfrm>
          <a:off x="4589046" y="1755035"/>
          <a:ext cx="1456477" cy="134097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0960" rIns="0" bIns="60960" numCol="1" spcCol="1270" rtlCol="0" anchor="ctr" anchorCtr="0">
          <a:noAutofit/>
        </a:bodyPr>
        <a:lstStyle/>
        <a:p>
          <a:pPr marL="0" lvl="0" indent="0" algn="ctr" defTabSz="711200" rtl="0">
            <a:lnSpc>
              <a:spcPct val="90000"/>
            </a:lnSpc>
            <a:spcBef>
              <a:spcPct val="0"/>
            </a:spcBef>
            <a:spcAft>
              <a:spcPct val="35000"/>
            </a:spcAft>
            <a:buNone/>
          </a:pPr>
          <a:r>
            <a:rPr lang="fr-FR" sz="1600" b="0" i="0" kern="1200" dirty="0"/>
            <a:t>Créer votre identité de marque…</a:t>
          </a:r>
          <a:endParaRPr lang="fr-FR" sz="1600" b="1" kern="1200" noProof="0" dirty="0"/>
        </a:p>
      </dsp:txBody>
      <dsp:txXfrm>
        <a:off x="4802342" y="1951417"/>
        <a:ext cx="1029885" cy="948213"/>
      </dsp:txXfrm>
    </dsp:sp>
    <dsp:sp modelId="{7F2DA02C-F9C7-4D6C-8E59-EAD719515024}">
      <dsp:nvSpPr>
        <dsp:cNvPr id="0" name=""/>
        <dsp:cNvSpPr/>
      </dsp:nvSpPr>
      <dsp:spPr>
        <a:xfrm>
          <a:off x="6098849" y="2063432"/>
          <a:ext cx="257044" cy="257047"/>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1861947" y="293876"/>
          <a:ext cx="2374676" cy="227662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Rendre son histoire authentique et vivante</a:t>
          </a:r>
        </a:p>
        <a:p>
          <a:pPr marL="0" lvl="0" indent="0" algn="ctr" defTabSz="755650" rtl="0">
            <a:lnSpc>
              <a:spcPct val="90000"/>
            </a:lnSpc>
            <a:spcBef>
              <a:spcPct val="0"/>
            </a:spcBef>
            <a:spcAft>
              <a:spcPct val="35000"/>
            </a:spcAft>
            <a:buNone/>
          </a:pPr>
          <a:r>
            <a:rPr lang="fr-FR" sz="1700" b="0" i="0" kern="1200" dirty="0"/>
            <a:t> </a:t>
          </a:r>
          <a:r>
            <a:rPr lang="fr-FR" sz="1400" b="0" i="1" kern="1200" dirty="0"/>
            <a:t>(parler de se qu'on ressent, se qui nous fait vibrer plutôt que se qu’on connait)</a:t>
          </a:r>
          <a:endParaRPr lang="fr-FR" sz="1400" b="1" i="1" kern="1200" noProof="0" dirty="0"/>
        </a:p>
      </dsp:txBody>
      <dsp:txXfrm>
        <a:off x="2209710" y="627279"/>
        <a:ext cx="1679150" cy="1609815"/>
      </dsp:txXfrm>
    </dsp:sp>
    <dsp:sp modelId="{8A0FF0D8-0AF7-44A4-833E-7EA23A507B5A}">
      <dsp:nvSpPr>
        <dsp:cNvPr id="0" name=""/>
        <dsp:cNvSpPr/>
      </dsp:nvSpPr>
      <dsp:spPr>
        <a:xfrm>
          <a:off x="866104" y="2383385"/>
          <a:ext cx="314292" cy="31463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2915658" y="2805704"/>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1842886" y="1775020"/>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3828805" y="2209698"/>
          <a:ext cx="314292" cy="31463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6651226" y="2069221"/>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2152580" y="2928358"/>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689016" y="116723"/>
          <a:ext cx="1666355" cy="159742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Susciter des émotions</a:t>
          </a:r>
        </a:p>
        <a:p>
          <a:pPr marL="0" lvl="0" indent="0" algn="ctr" defTabSz="755650" rtl="0">
            <a:lnSpc>
              <a:spcPct val="90000"/>
            </a:lnSpc>
            <a:spcBef>
              <a:spcPct val="0"/>
            </a:spcBef>
            <a:spcAft>
              <a:spcPct val="35000"/>
            </a:spcAft>
            <a:buNone/>
          </a:pPr>
          <a:r>
            <a:rPr lang="fr-FR" sz="1400" b="0" i="1" kern="1200" dirty="0"/>
            <a:t>(relier l’auteur et le public)</a:t>
          </a:r>
          <a:endParaRPr lang="fr-FR" sz="1400" b="1" i="1" kern="1200" noProof="0" dirty="0"/>
        </a:p>
      </dsp:txBody>
      <dsp:txXfrm>
        <a:off x="933048" y="350660"/>
        <a:ext cx="1178291" cy="1129550"/>
      </dsp:txXfrm>
    </dsp:sp>
    <dsp:sp modelId="{2470B0FE-F3CE-48F3-AE82-73016C487D68}">
      <dsp:nvSpPr>
        <dsp:cNvPr id="0" name=""/>
        <dsp:cNvSpPr/>
      </dsp:nvSpPr>
      <dsp:spPr>
        <a:xfrm>
          <a:off x="3406752" y="179182"/>
          <a:ext cx="314292" cy="31463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1212407" y="2067007"/>
          <a:ext cx="568278" cy="56853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4841255" y="-373471"/>
          <a:ext cx="2183030" cy="1977150"/>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1" u="sng" kern="1200" noProof="0" dirty="0"/>
            <a:t>Le but : </a:t>
          </a:r>
          <a:r>
            <a:rPr lang="fr-FR" sz="1600" b="0" kern="1200" noProof="0" dirty="0"/>
            <a:t>L’audience doit ressentir la Même chose que vous et dois se reconnaître dans l’histoire</a:t>
          </a:r>
        </a:p>
      </dsp:txBody>
      <dsp:txXfrm>
        <a:off x="5160952" y="-83924"/>
        <a:ext cx="1543636" cy="1398056"/>
      </dsp:txXfrm>
    </dsp:sp>
    <dsp:sp modelId="{0DF8FB3E-B0B0-40D8-B039-0C7B496BBA97}">
      <dsp:nvSpPr>
        <dsp:cNvPr id="0" name=""/>
        <dsp:cNvSpPr/>
      </dsp:nvSpPr>
      <dsp:spPr>
        <a:xfrm>
          <a:off x="4668765" y="741929"/>
          <a:ext cx="314292" cy="31463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786390" y="3104234"/>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4755167" y="3694549"/>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47E7E7-99B4-44B2-84D7-FD8BC5BB08FD}">
      <dsp:nvSpPr>
        <dsp:cNvPr id="0" name=""/>
        <dsp:cNvSpPr/>
      </dsp:nvSpPr>
      <dsp:spPr>
        <a:xfrm>
          <a:off x="2960652" y="2513378"/>
          <a:ext cx="1639967" cy="160353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49530" rIns="0" bIns="49530" numCol="1" spcCol="1270" rtlCol="0" anchor="ctr" anchorCtr="0">
          <a:noAutofit/>
        </a:bodyPr>
        <a:lstStyle/>
        <a:p>
          <a:pPr marL="0" lvl="0" indent="0" algn="ctr" defTabSz="577850" rtl="0">
            <a:lnSpc>
              <a:spcPct val="90000"/>
            </a:lnSpc>
            <a:spcBef>
              <a:spcPct val="0"/>
            </a:spcBef>
            <a:spcAft>
              <a:spcPct val="35000"/>
            </a:spcAft>
            <a:buNone/>
          </a:pPr>
          <a:r>
            <a:rPr lang="fr-FR" sz="1300" b="0" i="0" kern="1200" dirty="0"/>
            <a:t>Reprendre son histoire autant de fois que nécessaire jusqu’ à satisfaction.</a:t>
          </a:r>
          <a:endParaRPr lang="fr-FR" sz="1300" b="1" kern="1200" noProof="0" dirty="0"/>
        </a:p>
      </dsp:txBody>
      <dsp:txXfrm>
        <a:off x="3200820" y="2748211"/>
        <a:ext cx="1159631" cy="1133872"/>
      </dsp:txXfrm>
    </dsp:sp>
    <dsp:sp modelId="{7F2DA02C-F9C7-4D6C-8E59-EAD719515024}">
      <dsp:nvSpPr>
        <dsp:cNvPr id="0" name=""/>
        <dsp:cNvSpPr/>
      </dsp:nvSpPr>
      <dsp:spPr>
        <a:xfrm>
          <a:off x="4466155" y="345393"/>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6A7ADA-C0B2-47E3-A164-AEB83D56AF8A}">
      <dsp:nvSpPr>
        <dsp:cNvPr id="0" name=""/>
        <dsp:cNvSpPr/>
      </dsp:nvSpPr>
      <dsp:spPr>
        <a:xfrm>
          <a:off x="4291020" y="1314896"/>
          <a:ext cx="2143332" cy="201185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rtlCol="0" anchor="ctr" anchorCtr="0">
          <a:noAutofit/>
        </a:bodyPr>
        <a:lstStyle/>
        <a:p>
          <a:pPr marL="0" lvl="0" indent="0" algn="ctr" defTabSz="444500" rtl="0">
            <a:lnSpc>
              <a:spcPct val="90000"/>
            </a:lnSpc>
            <a:spcBef>
              <a:spcPct val="0"/>
            </a:spcBef>
            <a:spcAft>
              <a:spcPct val="35000"/>
            </a:spcAft>
            <a:buNone/>
          </a:pPr>
          <a:r>
            <a:rPr lang="fr-FR" sz="1000" b="0" i="0" kern="1200" dirty="0"/>
            <a:t>Puisez dans vos souvenirs, votre expérience.</a:t>
          </a:r>
        </a:p>
        <a:p>
          <a:pPr marL="0" lvl="0" indent="0" algn="ctr" defTabSz="444500" rtl="0">
            <a:lnSpc>
              <a:spcPct val="90000"/>
            </a:lnSpc>
            <a:spcBef>
              <a:spcPct val="0"/>
            </a:spcBef>
            <a:spcAft>
              <a:spcPct val="35000"/>
            </a:spcAft>
            <a:buNone/>
          </a:pPr>
          <a:r>
            <a:rPr lang="fr-FR" sz="1000" b="0" i="0" kern="1200" noProof="0" dirty="0"/>
            <a:t>Vous devez parler d’un personnage en colère? Très bien : rappelez-vous la dernière fois que vous avez été en colère, comment vous sentiez-vous ? Comment réagissait votre corps? Que pensiez-vous</a:t>
          </a:r>
          <a:r>
            <a:rPr lang="fr-FR" sz="700" b="0" i="0" kern="1200" noProof="0" dirty="0"/>
            <a:t>?</a:t>
          </a:r>
          <a:endParaRPr lang="fr-FR" sz="700" b="1" kern="1200" noProof="0" dirty="0"/>
        </a:p>
      </dsp:txBody>
      <dsp:txXfrm>
        <a:off x="4604904" y="1609526"/>
        <a:ext cx="1515564" cy="1422598"/>
      </dsp:txXfrm>
    </dsp:sp>
    <dsp:sp modelId="{1A8BE512-C361-4AC8-95E9-C449D8F7C1B6}">
      <dsp:nvSpPr>
        <dsp:cNvPr id="0" name=""/>
        <dsp:cNvSpPr/>
      </dsp:nvSpPr>
      <dsp:spPr>
        <a:xfrm>
          <a:off x="1208664" y="2778728"/>
          <a:ext cx="227891" cy="22774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EB127-C2F5-4C0D-B108-CC2B3F78F4F1}">
      <dsp:nvSpPr>
        <dsp:cNvPr id="0" name=""/>
        <dsp:cNvSpPr/>
      </dsp:nvSpPr>
      <dsp:spPr>
        <a:xfrm>
          <a:off x="2351422" y="253938"/>
          <a:ext cx="2884410" cy="2929113"/>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Explorer votre imagination.</a:t>
          </a:r>
        </a:p>
        <a:p>
          <a:pPr marL="0" lvl="0" indent="0" algn="ctr" defTabSz="755650" rtl="0">
            <a:lnSpc>
              <a:spcPct val="90000"/>
            </a:lnSpc>
            <a:spcBef>
              <a:spcPct val="0"/>
            </a:spcBef>
            <a:spcAft>
              <a:spcPct val="35000"/>
            </a:spcAft>
            <a:buNone/>
          </a:pPr>
          <a:r>
            <a:rPr lang="fr-FR" sz="1700" b="0" i="0" kern="1200" noProof="0" dirty="0"/>
            <a:t>Chaque livre, histoire, film commence par une idée qui nous inspire</a:t>
          </a:r>
          <a:endParaRPr lang="fr-FR" sz="1700" b="1" kern="1200" noProof="0" dirty="0"/>
        </a:p>
      </dsp:txBody>
      <dsp:txXfrm>
        <a:off x="2773834" y="682897"/>
        <a:ext cx="2039586" cy="2071195"/>
      </dsp:txXfrm>
    </dsp:sp>
    <dsp:sp modelId="{8A0FF0D8-0AF7-44A4-833E-7EA23A507B5A}">
      <dsp:nvSpPr>
        <dsp:cNvPr id="0" name=""/>
        <dsp:cNvSpPr/>
      </dsp:nvSpPr>
      <dsp:spPr>
        <a:xfrm>
          <a:off x="4200182" y="90772"/>
          <a:ext cx="452609" cy="45280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88BAF3-9DE2-4A25-84FE-B7C476401BC3}">
      <dsp:nvSpPr>
        <dsp:cNvPr id="0" name=""/>
        <dsp:cNvSpPr/>
      </dsp:nvSpPr>
      <dsp:spPr>
        <a:xfrm>
          <a:off x="1468796" y="3796206"/>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88D093-07AF-4EEB-B57C-FB5DA4420E30}">
      <dsp:nvSpPr>
        <dsp:cNvPr id="0" name=""/>
        <dsp:cNvSpPr/>
      </dsp:nvSpPr>
      <dsp:spPr>
        <a:xfrm>
          <a:off x="5749984" y="1484821"/>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9685E2-34CD-4723-A342-ED2D0CA22ECA}">
      <dsp:nvSpPr>
        <dsp:cNvPr id="0" name=""/>
        <dsp:cNvSpPr/>
      </dsp:nvSpPr>
      <dsp:spPr>
        <a:xfrm>
          <a:off x="4983158" y="2826551"/>
          <a:ext cx="452609" cy="45280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2F7230-9226-4387-9620-3DC67223F95C}">
      <dsp:nvSpPr>
        <dsp:cNvPr id="0" name=""/>
        <dsp:cNvSpPr/>
      </dsp:nvSpPr>
      <dsp:spPr>
        <a:xfrm>
          <a:off x="4607559" y="512977"/>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82D7C4-37F7-4CA1-B102-AED7627E9C93}">
      <dsp:nvSpPr>
        <dsp:cNvPr id="0" name=""/>
        <dsp:cNvSpPr/>
      </dsp:nvSpPr>
      <dsp:spPr>
        <a:xfrm>
          <a:off x="2187657" y="2611638"/>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CDD2561-1FC5-4EA6-AD90-3ADAF62A41D1}">
      <dsp:nvSpPr>
        <dsp:cNvPr id="0" name=""/>
        <dsp:cNvSpPr/>
      </dsp:nvSpPr>
      <dsp:spPr>
        <a:xfrm>
          <a:off x="25178" y="311232"/>
          <a:ext cx="2362923" cy="2362381"/>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Dans une histoire, il y a un début, une action qui se passe et une fin.</a:t>
          </a:r>
          <a:endParaRPr lang="fr-FR" sz="1700" b="1" kern="1200" noProof="0" dirty="0"/>
        </a:p>
      </dsp:txBody>
      <dsp:txXfrm>
        <a:off x="371220" y="657195"/>
        <a:ext cx="1670839" cy="1670455"/>
      </dsp:txXfrm>
    </dsp:sp>
    <dsp:sp modelId="{2470B0FE-F3CE-48F3-AE82-73016C487D68}">
      <dsp:nvSpPr>
        <dsp:cNvPr id="0" name=""/>
        <dsp:cNvSpPr/>
      </dsp:nvSpPr>
      <dsp:spPr>
        <a:xfrm>
          <a:off x="2091797" y="387627"/>
          <a:ext cx="452609" cy="45280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BC9D73-B86D-4378-970E-5CD650E31618}">
      <dsp:nvSpPr>
        <dsp:cNvPr id="0" name=""/>
        <dsp:cNvSpPr/>
      </dsp:nvSpPr>
      <dsp:spPr>
        <a:xfrm>
          <a:off x="760518" y="3151009"/>
          <a:ext cx="818371" cy="81856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301C3D-F1F9-4A72-AC54-827EBC1AD812}">
      <dsp:nvSpPr>
        <dsp:cNvPr id="0" name=""/>
        <dsp:cNvSpPr/>
      </dsp:nvSpPr>
      <dsp:spPr>
        <a:xfrm>
          <a:off x="6272044" y="-226039"/>
          <a:ext cx="2572427" cy="257183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kern="1200" noProof="0" dirty="0"/>
            <a:t>Se poser des questions :</a:t>
          </a:r>
        </a:p>
        <a:p>
          <a:pPr marL="0" lvl="0" indent="0" algn="ctr" defTabSz="755650" rtl="0">
            <a:lnSpc>
              <a:spcPct val="90000"/>
            </a:lnSpc>
            <a:spcBef>
              <a:spcPct val="0"/>
            </a:spcBef>
            <a:spcAft>
              <a:spcPct val="35000"/>
            </a:spcAft>
            <a:buNone/>
          </a:pPr>
          <a:r>
            <a:rPr lang="fr-FR" sz="1700" b="0" kern="1200" noProof="0" dirty="0"/>
            <a:t>Que se passerait-il si…?</a:t>
          </a:r>
        </a:p>
        <a:p>
          <a:pPr marL="0" lvl="0" indent="0" algn="ctr" defTabSz="755650" rtl="0">
            <a:lnSpc>
              <a:spcPct val="90000"/>
            </a:lnSpc>
            <a:spcBef>
              <a:spcPct val="0"/>
            </a:spcBef>
            <a:spcAft>
              <a:spcPct val="35000"/>
            </a:spcAft>
            <a:buNone/>
          </a:pPr>
          <a:r>
            <a:rPr lang="fr-FR" sz="1700" b="0" kern="1200" noProof="0" dirty="0"/>
            <a:t>Si un rat voulait faire de la cuisine gastro?</a:t>
          </a:r>
        </a:p>
      </dsp:txBody>
      <dsp:txXfrm>
        <a:off x="6648767" y="150598"/>
        <a:ext cx="1818981" cy="1818564"/>
      </dsp:txXfrm>
    </dsp:sp>
    <dsp:sp modelId="{0DF8FB3E-B0B0-40D8-B039-0C7B496BBA97}">
      <dsp:nvSpPr>
        <dsp:cNvPr id="0" name=""/>
        <dsp:cNvSpPr/>
      </dsp:nvSpPr>
      <dsp:spPr>
        <a:xfrm>
          <a:off x="5816761" y="2446413"/>
          <a:ext cx="452609" cy="452804"/>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2614F8-042B-41CB-A6A7-8094C903EB2F}">
      <dsp:nvSpPr>
        <dsp:cNvPr id="0" name=""/>
        <dsp:cNvSpPr/>
      </dsp:nvSpPr>
      <dsp:spPr>
        <a:xfrm>
          <a:off x="8951012" y="1205729"/>
          <a:ext cx="343988" cy="314099"/>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5BB588-B4E8-4D50-9280-4D4F2686007C}">
      <dsp:nvSpPr>
        <dsp:cNvPr id="0" name=""/>
        <dsp:cNvSpPr/>
      </dsp:nvSpPr>
      <dsp:spPr>
        <a:xfrm>
          <a:off x="6147115" y="1860053"/>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47E7E7-99B4-44B2-84D7-FD8BC5BB08FD}">
      <dsp:nvSpPr>
        <dsp:cNvPr id="0" name=""/>
        <dsp:cNvSpPr/>
      </dsp:nvSpPr>
      <dsp:spPr>
        <a:xfrm>
          <a:off x="2356263" y="2858307"/>
          <a:ext cx="2144679" cy="2124083"/>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7150" rIns="0" bIns="57150" numCol="1" spcCol="1270" rtlCol="0" anchor="ctr" anchorCtr="0">
          <a:noAutofit/>
        </a:bodyPr>
        <a:lstStyle/>
        <a:p>
          <a:pPr marL="0" lvl="0" indent="0" algn="ctr" defTabSz="666750" rtl="0">
            <a:lnSpc>
              <a:spcPct val="90000"/>
            </a:lnSpc>
            <a:spcBef>
              <a:spcPct val="0"/>
            </a:spcBef>
            <a:spcAft>
              <a:spcPct val="35000"/>
            </a:spcAft>
            <a:buNone/>
          </a:pPr>
          <a:r>
            <a:rPr lang="fr-FR" sz="1500" b="0" i="0" kern="1200" dirty="0"/>
            <a:t>Listez 3 histoires et demandez-vous pourquoi elles vous touchent autant? Qu’est-ce que cela provoque en vous ?</a:t>
          </a:r>
          <a:endParaRPr lang="fr-FR" sz="1500" b="1" kern="1200" noProof="0" dirty="0"/>
        </a:p>
      </dsp:txBody>
      <dsp:txXfrm>
        <a:off x="2670344" y="3169372"/>
        <a:ext cx="1516517" cy="1501953"/>
      </dsp:txXfrm>
    </dsp:sp>
    <dsp:sp modelId="{7F2DA02C-F9C7-4D6C-8E59-EAD719515024}">
      <dsp:nvSpPr>
        <dsp:cNvPr id="0" name=""/>
        <dsp:cNvSpPr/>
      </dsp:nvSpPr>
      <dsp:spPr>
        <a:xfrm>
          <a:off x="4837055" y="3484549"/>
          <a:ext cx="328183" cy="328188"/>
        </a:xfrm>
        <a:prstGeom prst="ellipse">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FE9452A-E744-4B97-AF2B-A6B16E43A9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6F94986-2184-4310-AFDE-7E243418EF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200CAE-7CC5-4B48-9C4F-D16EDC5F2892}" type="datetimeFigureOut">
              <a:rPr lang="fr-FR" smtClean="0"/>
              <a:t>04/10/2021</a:t>
            </a:fld>
            <a:endParaRPr lang="fr-FR"/>
          </a:p>
        </p:txBody>
      </p:sp>
      <p:sp>
        <p:nvSpPr>
          <p:cNvPr id="4" name="Espace réservé du pied de page 3">
            <a:extLst>
              <a:ext uri="{FF2B5EF4-FFF2-40B4-BE49-F238E27FC236}">
                <a16:creationId xmlns:a16="http://schemas.microsoft.com/office/drawing/2014/main" id="{A28CF951-D472-47A3-80DE-06D13C376C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F073824-16B6-4D7E-8FC2-EC2B79B401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56622-EB0F-4BF9-BB61-2E9795FE479C}" type="slidenum">
              <a:rPr lang="fr-FR" smtClean="0"/>
              <a:t>‹N°›</a:t>
            </a:fld>
            <a:endParaRPr lang="fr-FR"/>
          </a:p>
        </p:txBody>
      </p:sp>
    </p:spTree>
    <p:extLst>
      <p:ext uri="{BB962C8B-B14F-4D97-AF65-F5344CB8AC3E}">
        <p14:creationId xmlns:p14="http://schemas.microsoft.com/office/powerpoint/2010/main" val="2185829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06F3A-0EA7-409B-B0DC-6A91677027C7}" type="datetimeFigureOut">
              <a:rPr lang="fr-FR" noProof="0" smtClean="0"/>
              <a:t>04/10/2021</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rtl="0"/>
            <a:r>
              <a:rPr lang="fr-FR" sz="1200" b="0" i="0" u="none" strike="noStrike" kern="1200" baseline="0" dirty="0">
                <a:solidFill>
                  <a:srgbClr val="000000"/>
                </a:solidFill>
                <a:latin typeface="Calibri" panose="020F0502020204030204" pitchFamily="34" charset="0"/>
              </a:rPr>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5D337-589F-421E-9A56-D6BBCACB5B07}" type="slidenum">
              <a:rPr lang="fr-FR" noProof="0" smtClean="0"/>
              <a:t>‹N°›</a:t>
            </a:fld>
            <a:endParaRPr lang="fr-FR" noProof="0"/>
          </a:p>
        </p:txBody>
      </p:sp>
    </p:spTree>
    <p:extLst>
      <p:ext uri="{BB962C8B-B14F-4D97-AF65-F5344CB8AC3E}">
        <p14:creationId xmlns:p14="http://schemas.microsoft.com/office/powerpoint/2010/main" val="22151872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b="0" i="0" u="none" strike="noStrike" kern="1200" baseline="0" smtClean="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a:t>
            </a:fld>
            <a:endParaRPr lang="fr-FR" noProof="0"/>
          </a:p>
        </p:txBody>
      </p:sp>
    </p:spTree>
    <p:extLst>
      <p:ext uri="{BB962C8B-B14F-4D97-AF65-F5344CB8AC3E}">
        <p14:creationId xmlns:p14="http://schemas.microsoft.com/office/powerpoint/2010/main" val="46520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10</a:t>
            </a:fld>
            <a:endParaRPr lang="fr-FR" noProof="0"/>
          </a:p>
        </p:txBody>
      </p:sp>
    </p:spTree>
    <p:extLst>
      <p:ext uri="{BB962C8B-B14F-4D97-AF65-F5344CB8AC3E}">
        <p14:creationId xmlns:p14="http://schemas.microsoft.com/office/powerpoint/2010/main" val="194906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11</a:t>
            </a:fld>
            <a:endParaRPr lang="fr-FR" noProof="0"/>
          </a:p>
        </p:txBody>
      </p:sp>
    </p:spTree>
    <p:extLst>
      <p:ext uri="{BB962C8B-B14F-4D97-AF65-F5344CB8AC3E}">
        <p14:creationId xmlns:p14="http://schemas.microsoft.com/office/powerpoint/2010/main" val="195549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12</a:t>
            </a:fld>
            <a:endParaRPr lang="fr-FR" noProof="0"/>
          </a:p>
        </p:txBody>
      </p:sp>
    </p:spTree>
    <p:extLst>
      <p:ext uri="{BB962C8B-B14F-4D97-AF65-F5344CB8AC3E}">
        <p14:creationId xmlns:p14="http://schemas.microsoft.com/office/powerpoint/2010/main" val="406329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13</a:t>
            </a:fld>
            <a:endParaRPr lang="fr-FR" noProof="0"/>
          </a:p>
        </p:txBody>
      </p:sp>
    </p:spTree>
    <p:extLst>
      <p:ext uri="{BB962C8B-B14F-4D97-AF65-F5344CB8AC3E}">
        <p14:creationId xmlns:p14="http://schemas.microsoft.com/office/powerpoint/2010/main" val="3249460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14</a:t>
            </a:fld>
            <a:endParaRPr lang="fr-FR" noProof="0"/>
          </a:p>
        </p:txBody>
      </p:sp>
    </p:spTree>
    <p:extLst>
      <p:ext uri="{BB962C8B-B14F-4D97-AF65-F5344CB8AC3E}">
        <p14:creationId xmlns:p14="http://schemas.microsoft.com/office/powerpoint/2010/main" val="255447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17</a:t>
            </a:fld>
            <a:endParaRPr lang="fr-FR" noProof="0"/>
          </a:p>
        </p:txBody>
      </p:sp>
    </p:spTree>
    <p:extLst>
      <p:ext uri="{BB962C8B-B14F-4D97-AF65-F5344CB8AC3E}">
        <p14:creationId xmlns:p14="http://schemas.microsoft.com/office/powerpoint/2010/main" val="2621917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smtClean="0"/>
              <a:t>21</a:t>
            </a:fld>
            <a:endParaRPr lang="fr-FR"/>
          </a:p>
        </p:txBody>
      </p:sp>
    </p:spTree>
    <p:extLst>
      <p:ext uri="{BB962C8B-B14F-4D97-AF65-F5344CB8AC3E}">
        <p14:creationId xmlns:p14="http://schemas.microsoft.com/office/powerpoint/2010/main" val="262820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2</a:t>
            </a:fld>
            <a:endParaRPr lang="fr-FR" noProof="0"/>
          </a:p>
        </p:txBody>
      </p:sp>
    </p:spTree>
    <p:extLst>
      <p:ext uri="{BB962C8B-B14F-4D97-AF65-F5344CB8AC3E}">
        <p14:creationId xmlns:p14="http://schemas.microsoft.com/office/powerpoint/2010/main" val="284068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3</a:t>
            </a:fld>
            <a:endParaRPr lang="fr-FR" noProof="0"/>
          </a:p>
        </p:txBody>
      </p:sp>
    </p:spTree>
    <p:extLst>
      <p:ext uri="{BB962C8B-B14F-4D97-AF65-F5344CB8AC3E}">
        <p14:creationId xmlns:p14="http://schemas.microsoft.com/office/powerpoint/2010/main" val="305660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4</a:t>
            </a:fld>
            <a:endParaRPr lang="fr-FR" noProof="0"/>
          </a:p>
        </p:txBody>
      </p:sp>
    </p:spTree>
    <p:extLst>
      <p:ext uri="{BB962C8B-B14F-4D97-AF65-F5344CB8AC3E}">
        <p14:creationId xmlns:p14="http://schemas.microsoft.com/office/powerpoint/2010/main" val="312091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5</a:t>
            </a:fld>
            <a:endParaRPr lang="fr-FR" noProof="0"/>
          </a:p>
        </p:txBody>
      </p:sp>
    </p:spTree>
    <p:extLst>
      <p:ext uri="{BB962C8B-B14F-4D97-AF65-F5344CB8AC3E}">
        <p14:creationId xmlns:p14="http://schemas.microsoft.com/office/powerpoint/2010/main" val="203704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6</a:t>
            </a:fld>
            <a:endParaRPr lang="fr-FR" noProof="0"/>
          </a:p>
        </p:txBody>
      </p:sp>
    </p:spTree>
    <p:extLst>
      <p:ext uri="{BB962C8B-B14F-4D97-AF65-F5344CB8AC3E}">
        <p14:creationId xmlns:p14="http://schemas.microsoft.com/office/powerpoint/2010/main" val="384988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7</a:t>
            </a:fld>
            <a:endParaRPr lang="fr-FR" noProof="0"/>
          </a:p>
        </p:txBody>
      </p:sp>
    </p:spTree>
    <p:extLst>
      <p:ext uri="{BB962C8B-B14F-4D97-AF65-F5344CB8AC3E}">
        <p14:creationId xmlns:p14="http://schemas.microsoft.com/office/powerpoint/2010/main" val="353795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8</a:t>
            </a:fld>
            <a:endParaRPr lang="fr-FR" noProof="0"/>
          </a:p>
        </p:txBody>
      </p:sp>
    </p:spTree>
    <p:extLst>
      <p:ext uri="{BB962C8B-B14F-4D97-AF65-F5344CB8AC3E}">
        <p14:creationId xmlns:p14="http://schemas.microsoft.com/office/powerpoint/2010/main" val="214548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875D337-589F-421E-9A56-D6BBCACB5B07}" type="slidenum">
              <a:rPr lang="fr-FR" noProof="0" smtClean="0"/>
              <a:t>9</a:t>
            </a:fld>
            <a:endParaRPr lang="fr-FR" noProof="0"/>
          </a:p>
        </p:txBody>
      </p:sp>
    </p:spTree>
    <p:extLst>
      <p:ext uri="{BB962C8B-B14F-4D97-AF65-F5344CB8AC3E}">
        <p14:creationId xmlns:p14="http://schemas.microsoft.com/office/powerpoint/2010/main" val="3188629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Imag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ctrTitle"/>
          </p:nvPr>
        </p:nvSpPr>
        <p:spPr>
          <a:xfrm>
            <a:off x="3962399" y="1964267"/>
            <a:ext cx="7197726" cy="2421464"/>
          </a:xfrm>
        </p:spPr>
        <p:txBody>
          <a:bodyPr rtlCol="0" anchor="b">
            <a:normAutofit/>
          </a:bodyPr>
          <a:lstStyle>
            <a:lvl1pPr algn="r">
              <a:defRPr sz="4800">
                <a:effectLst/>
              </a:defRPr>
            </a:lvl1pPr>
          </a:lstStyle>
          <a:p>
            <a:pPr rtl="0"/>
            <a:r>
              <a:rPr lang="fr-FR" noProof="0"/>
              <a:t>Modifiez le style du titre</a:t>
            </a:r>
          </a:p>
        </p:txBody>
      </p:sp>
      <p:sp>
        <p:nvSpPr>
          <p:cNvPr id="3" name="Sous-titre 2"/>
          <p:cNvSpPr>
            <a:spLocks noGrp="1"/>
          </p:cNvSpPr>
          <p:nvPr>
            <p:ph type="subTitle" idx="1"/>
          </p:nvPr>
        </p:nvSpPr>
        <p:spPr>
          <a:xfrm>
            <a:off x="3962399" y="4385732"/>
            <a:ext cx="7197726" cy="1405467"/>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Modifier le style des sous-titres du masque</a:t>
            </a:r>
          </a:p>
        </p:txBody>
      </p:sp>
      <p:sp>
        <p:nvSpPr>
          <p:cNvPr id="4" name="Espace réservé de la date 3"/>
          <p:cNvSpPr>
            <a:spLocks noGrp="1"/>
          </p:cNvSpPr>
          <p:nvPr>
            <p:ph type="dt" sz="half" idx="10"/>
          </p:nvPr>
        </p:nvSpPr>
        <p:spPr>
          <a:xfrm>
            <a:off x="8932558" y="5870575"/>
            <a:ext cx="1600200" cy="377825"/>
          </a:xfrm>
        </p:spPr>
        <p:txBody>
          <a:bodyPr rtlCol="0"/>
          <a:lstStyle/>
          <a:p>
            <a:pPr rtl="0"/>
            <a:fld id="{A255107F-0A22-407D-9849-8869A6ACB4D3}" type="datetime1">
              <a:rPr lang="fr-FR" noProof="0" smtClean="0"/>
              <a:t>04/10/2021</a:t>
            </a:fld>
            <a:endParaRPr lang="fr-FR" noProof="0"/>
          </a:p>
        </p:txBody>
      </p:sp>
      <p:sp>
        <p:nvSpPr>
          <p:cNvPr id="5" name="Espace réservé du pied de page 4"/>
          <p:cNvSpPr>
            <a:spLocks noGrp="1"/>
          </p:cNvSpPr>
          <p:nvPr>
            <p:ph type="ftr" sz="quarter" idx="11"/>
          </p:nvPr>
        </p:nvSpPr>
        <p:spPr>
          <a:xfrm>
            <a:off x="3962399" y="5870575"/>
            <a:ext cx="4893958" cy="3778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10608958" y="5870575"/>
            <a:ext cx="551167" cy="377825"/>
          </a:xfrm>
        </p:spPr>
        <p:txBody>
          <a:bodyPr rtlCol="0"/>
          <a:lstStyle/>
          <a:p>
            <a:pPr rtl="0"/>
            <a:fld id="{69E57DC2-970A-4B3E-BB1C-7A09969E49DF}" type="slidenum">
              <a:rPr lang="fr-FR" noProof="0" smtClean="0"/>
              <a:pPr rtl="0"/>
              <a:t>‹N°›</a:t>
            </a:fld>
            <a:endParaRPr lang="fr-FR" noProof="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Imag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0" y="4732865"/>
            <a:ext cx="10131427" cy="566738"/>
          </a:xfrm>
        </p:spPr>
        <p:txBody>
          <a:bodyPr rtlCol="0" anchor="b">
            <a:normAutofit/>
          </a:bodyPr>
          <a:lstStyle>
            <a:lvl1pPr algn="l">
              <a:defRPr sz="2400" b="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85800" y="5299603"/>
            <a:ext cx="10131427" cy="49371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D0E8A1F4-19D1-42B3-91F0-4B0F05DA23E2}" type="datetime1">
              <a:rPr lang="fr-FR" noProof="0" smtClean="0"/>
              <a:t>04/10/2021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1" y="609601"/>
            <a:ext cx="10131427" cy="3124199"/>
          </a:xfrm>
        </p:spPr>
        <p:txBody>
          <a:bodyPr rtlCol="0" anchor="ctr">
            <a:normAutofit/>
          </a:bodyPr>
          <a:lstStyle>
            <a:lvl1pPr algn="l">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85800" y="4343400"/>
            <a:ext cx="10131428"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5C99FCC5-947F-431F-B8AD-31DCD83D2B48}"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Imag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Zone de texte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14" name="Zone de texte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16" name="Titre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fr-FR" noProof="0"/>
              <a:t>Modifiez le style du titre</a:t>
            </a:r>
          </a:p>
        </p:txBody>
      </p:sp>
      <p:sp>
        <p:nvSpPr>
          <p:cNvPr id="10" name="Espace réservé au texte 9"/>
          <p:cNvSpPr>
            <a:spLocks noGrp="1"/>
          </p:cNvSpPr>
          <p:nvPr>
            <p:ph type="body" sz="quarter" idx="13" hasCustomPrompt="1"/>
          </p:nvPr>
        </p:nvSpPr>
        <p:spPr>
          <a:xfrm>
            <a:off x="1097875" y="3352800"/>
            <a:ext cx="9339184"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fr-FR" noProof="0"/>
              <a:t>Modifiez les styles du texte du masque</a:t>
            </a:r>
          </a:p>
        </p:txBody>
      </p:sp>
      <p:sp>
        <p:nvSpPr>
          <p:cNvPr id="3" name="Espace réservé du texte 2"/>
          <p:cNvSpPr>
            <a:spLocks noGrp="1"/>
          </p:cNvSpPr>
          <p:nvPr>
            <p:ph type="body" idx="1" hasCustomPrompt="1"/>
          </p:nvPr>
        </p:nvSpPr>
        <p:spPr>
          <a:xfrm>
            <a:off x="687465" y="4343400"/>
            <a:ext cx="10152367"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50246BF2-7124-40DE-A4D2-C736819768AC}"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avec le nom">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2" y="3308581"/>
            <a:ext cx="10131425" cy="1468800"/>
          </a:xfrm>
        </p:spPr>
        <p:txBody>
          <a:bodyPr rtlCol="0" anchor="b">
            <a:normAutofit/>
          </a:bodyPr>
          <a:lstStyle>
            <a:lvl1pPr algn="l">
              <a:defRPr sz="3200" b="0" cap="none"/>
            </a:lvl1pPr>
          </a:lstStyle>
          <a:p>
            <a:pPr rtl="0"/>
            <a:r>
              <a:rPr lang="fr-FR" noProof="0"/>
              <a:t>Modifiez le style du titre</a:t>
            </a:r>
          </a:p>
        </p:txBody>
      </p:sp>
      <p:sp>
        <p:nvSpPr>
          <p:cNvPr id="3" name="Espace réservé du texte 2"/>
          <p:cNvSpPr>
            <a:spLocks noGrp="1"/>
          </p:cNvSpPr>
          <p:nvPr>
            <p:ph type="body" idx="1" hasCustomPrompt="1"/>
          </p:nvPr>
        </p:nvSpPr>
        <p:spPr>
          <a:xfrm>
            <a:off x="685801" y="4777381"/>
            <a:ext cx="10131426"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277E56F5-1641-4103-BE56-E22170A94AEC}"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avec le nom, citation">
    <p:spTree>
      <p:nvGrpSpPr>
        <p:cNvPr id="1" name=""/>
        <p:cNvGrpSpPr/>
        <p:nvPr/>
      </p:nvGrpSpPr>
      <p:grpSpPr>
        <a:xfrm>
          <a:off x="0" y="0"/>
          <a:ext cx="0" cy="0"/>
          <a:chOff x="0" y="0"/>
          <a:chExt cx="0" cy="0"/>
        </a:xfrm>
      </p:grpSpPr>
      <p:pic>
        <p:nvPicPr>
          <p:cNvPr id="11" name="Imag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Zone de texte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14" name="Zone de texte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16" name="Titre 1"/>
          <p:cNvSpPr>
            <a:spLocks noGrp="1"/>
          </p:cNvSpPr>
          <p:nvPr>
            <p:ph type="title"/>
          </p:nvPr>
        </p:nvSpPr>
        <p:spPr>
          <a:xfrm>
            <a:off x="992267" y="609601"/>
            <a:ext cx="9550399" cy="2743199"/>
          </a:xfrm>
        </p:spPr>
        <p:txBody>
          <a:bodyPr rtlCol="0" anchor="ctr">
            <a:normAutofit/>
          </a:bodyPr>
          <a:lstStyle>
            <a:lvl1pPr algn="l">
              <a:defRPr sz="3200" b="0" cap="none">
                <a:solidFill>
                  <a:schemeClr val="tx1"/>
                </a:solidFill>
              </a:defRPr>
            </a:lvl1pPr>
          </a:lstStyle>
          <a:p>
            <a:pPr rtl="0"/>
            <a:r>
              <a:rPr lang="fr-FR" noProof="0"/>
              <a:t>Modifiez le style du titre</a:t>
            </a:r>
          </a:p>
        </p:txBody>
      </p:sp>
      <p:sp>
        <p:nvSpPr>
          <p:cNvPr id="10" name="Espace réservé au texte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rtl="0">
              <a:spcBef>
                <a:spcPct val="0"/>
              </a:spcBef>
              <a:buNone/>
            </a:pPr>
            <a:r>
              <a:rPr lang="fr-FR" noProof="0"/>
              <a:t>Modifiez les styles du texte du masque</a:t>
            </a:r>
          </a:p>
        </p:txBody>
      </p:sp>
      <p:sp>
        <p:nvSpPr>
          <p:cNvPr id="3" name="Espace réservé du texte 2"/>
          <p:cNvSpPr>
            <a:spLocks noGrp="1"/>
          </p:cNvSpPr>
          <p:nvPr>
            <p:ph type="body" idx="1" hasCustomPrompt="1"/>
          </p:nvPr>
        </p:nvSpPr>
        <p:spPr>
          <a:xfrm>
            <a:off x="685799" y="4775200"/>
            <a:ext cx="10135436"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DF69E47D-67B4-4A73-AB77-F11D36BE7A96}"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Imag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rtl="0"/>
            <a:r>
              <a:rPr lang="fr-FR" noProof="0"/>
              <a:t>Modifiez le style du titre</a:t>
            </a:r>
          </a:p>
        </p:txBody>
      </p:sp>
      <p:sp>
        <p:nvSpPr>
          <p:cNvPr id="10" name="Espace réservé du texte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rtl="0">
              <a:spcBef>
                <a:spcPct val="0"/>
              </a:spcBef>
              <a:buNone/>
            </a:pPr>
            <a:r>
              <a:rPr lang="fr-FR" noProof="0"/>
              <a:t>Modifiez les styles du texte du masque</a:t>
            </a:r>
          </a:p>
        </p:txBody>
      </p:sp>
      <p:sp>
        <p:nvSpPr>
          <p:cNvPr id="3" name="Espace réservé du texte 2"/>
          <p:cNvSpPr>
            <a:spLocks noGrp="1"/>
          </p:cNvSpPr>
          <p:nvPr>
            <p:ph type="body" idx="1" hasCustomPrompt="1"/>
          </p:nvPr>
        </p:nvSpPr>
        <p:spPr>
          <a:xfrm>
            <a:off x="685800" y="4343400"/>
            <a:ext cx="10131428"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652E85DE-2113-4AD4-A01B-AC329D9F0410}"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re 1"/>
          <p:cNvSpPr>
            <a:spLocks noGrp="1"/>
          </p:cNvSpPr>
          <p:nvPr>
            <p:ph type="title"/>
          </p:nvPr>
        </p:nvSpPr>
        <p:spPr>
          <a:xfrm>
            <a:off x="685801" y="609600"/>
            <a:ext cx="10131425" cy="1456267"/>
          </a:xfrm>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824C029-64F0-44BA-B4EA-205E7FC42440}"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vertical 1"/>
          <p:cNvSpPr>
            <a:spLocks noGrp="1"/>
          </p:cNvSpPr>
          <p:nvPr>
            <p:ph type="title" orient="vert"/>
          </p:nvPr>
        </p:nvSpPr>
        <p:spPr>
          <a:xfrm>
            <a:off x="8658675" y="609599"/>
            <a:ext cx="2158552"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685800" y="609600"/>
            <a:ext cx="7832116" cy="5181600"/>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F9F95641-A148-43E2-AF3B-88194EE1A578}"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5747B841-DBEF-4CFE-BA55-3AAD12C4A2CF}"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7" name="Imag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0" y="3308581"/>
            <a:ext cx="10131427" cy="1468800"/>
          </a:xfrm>
        </p:spPr>
        <p:txBody>
          <a:bodyPr rtlCol="0" anchor="b"/>
          <a:lstStyle>
            <a:lvl1pPr algn="l">
              <a:defRPr sz="4000" b="0" cap="all"/>
            </a:lvl1pPr>
          </a:lstStyle>
          <a:p>
            <a:pPr rtl="0"/>
            <a:r>
              <a:rPr lang="fr-FR" noProof="0"/>
              <a:t>Modifiez le style du titre</a:t>
            </a:r>
          </a:p>
        </p:txBody>
      </p:sp>
      <p:sp>
        <p:nvSpPr>
          <p:cNvPr id="3" name="Espace réservé du texte 2"/>
          <p:cNvSpPr>
            <a:spLocks noGrp="1"/>
          </p:cNvSpPr>
          <p:nvPr>
            <p:ph type="body" idx="1" hasCustomPrompt="1"/>
          </p:nvPr>
        </p:nvSpPr>
        <p:spPr>
          <a:xfrm>
            <a:off x="685799" y="4777381"/>
            <a:ext cx="10131428" cy="860400"/>
          </a:xfrm>
        </p:spPr>
        <p:txBody>
          <a:bodyPr rtlCol="0"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D0C22E8F-7FD3-405A-ACD8-74FDF2C95ED6}" type="datetime1">
              <a:rPr lang="fr-FR" noProof="0" smtClean="0"/>
              <a:t>04/10/2021</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Imag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685802" y="2142067"/>
            <a:ext cx="4995334" cy="3649134"/>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5821895" y="2142067"/>
            <a:ext cx="4995332" cy="3649133"/>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FECC99DE-5382-422D-8C08-7A0947B22EC9}" type="datetime1">
              <a:rPr lang="fr-FR" noProof="0" smtClean="0"/>
              <a:t>04/10/2021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defRPr/>
            </a:lvl1pPr>
          </a:lstStyle>
          <a:p>
            <a:pPr rtl="0"/>
            <a:r>
              <a:rPr lang="fr-FR" noProof="0"/>
              <a:t>Modifiez le style du titre</a:t>
            </a:r>
          </a:p>
        </p:txBody>
      </p:sp>
      <p:sp>
        <p:nvSpPr>
          <p:cNvPr id="3" name="Espace réservé du texte 2"/>
          <p:cNvSpPr>
            <a:spLocks noGrp="1"/>
          </p:cNvSpPr>
          <p:nvPr>
            <p:ph type="body" idx="1" hasCustomPrompt="1"/>
          </p:nvPr>
        </p:nvSpPr>
        <p:spPr>
          <a:xfrm>
            <a:off x="973670" y="2218267"/>
            <a:ext cx="4709054"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685801" y="2870201"/>
            <a:ext cx="4996923" cy="2920998"/>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096003" y="2226734"/>
            <a:ext cx="4722813"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5823483" y="2870201"/>
            <a:ext cx="4995334" cy="2920998"/>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C52F7351-6282-479C-8AC9-76D0BBCFED44}" type="datetime1">
              <a:rPr lang="fr-FR" noProof="0" smtClean="0"/>
              <a:t>04/10/2021</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pic>
        <p:nvPicPr>
          <p:cNvPr id="6" name="Imag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C5052D08-3BDA-4A48-AA90-085E90A914C4}" type="datetime1">
              <a:rPr lang="fr-FR" noProof="0" smtClean="0"/>
              <a:t>04/10/2021</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Espace réservé de la date 1"/>
          <p:cNvSpPr>
            <a:spLocks noGrp="1"/>
          </p:cNvSpPr>
          <p:nvPr>
            <p:ph type="dt" sz="half" idx="10"/>
          </p:nvPr>
        </p:nvSpPr>
        <p:spPr/>
        <p:txBody>
          <a:bodyPr rtlCol="0"/>
          <a:lstStyle/>
          <a:p>
            <a:pPr rtl="0"/>
            <a:fld id="{6FF0CCA5-A3AF-4D35-A73A-CF4084D2E304}" type="datetime1">
              <a:rPr lang="fr-FR" noProof="0" smtClean="0"/>
              <a:t>04/10/2021</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9E57DC2-970A-4B3E-BB1C-7A09969E49DF}" type="slidenum">
              <a:rPr lang="fr-FR" noProof="0" smtClean="0"/>
              <a:t>‹N°›</a:t>
            </a:fld>
            <a:endParaRPr lang="fr-FR" noProof="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Imag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0" y="2074333"/>
            <a:ext cx="3680885" cy="1371600"/>
          </a:xfrm>
        </p:spPr>
        <p:txBody>
          <a:bodyPr rtlCol="0" anchor="b">
            <a:normAutofit/>
          </a:bodyPr>
          <a:lstStyle>
            <a:lvl1pPr algn="l">
              <a:defRPr sz="2400" b="0"/>
            </a:lvl1pPr>
          </a:lstStyle>
          <a:p>
            <a:pPr rtl="0"/>
            <a:r>
              <a:rPr lang="fr-FR" noProof="0"/>
              <a:t>Modifiez le style du titre</a:t>
            </a:r>
          </a:p>
        </p:txBody>
      </p:sp>
      <p:sp>
        <p:nvSpPr>
          <p:cNvPr id="3" name="Espace réservé du contenu 2"/>
          <p:cNvSpPr>
            <a:spLocks noGrp="1"/>
          </p:cNvSpPr>
          <p:nvPr>
            <p:ph idx="1" hasCustomPrompt="1"/>
          </p:nvPr>
        </p:nvSpPr>
        <p:spPr>
          <a:xfrm>
            <a:off x="4648201" y="609601"/>
            <a:ext cx="6169026" cy="5181600"/>
          </a:xfrm>
        </p:spPr>
        <p:txBody>
          <a:bodyPr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685800" y="3445933"/>
            <a:ext cx="3680885" cy="1828800"/>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1372FFAB-2A54-4986-8F91-B0B990E9C68B}" type="datetime1">
              <a:rPr lang="fr-FR" noProof="0" smtClean="0"/>
              <a:t>04/10/2021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Imag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re 1"/>
          <p:cNvSpPr>
            <a:spLocks noGrp="1"/>
          </p:cNvSpPr>
          <p:nvPr>
            <p:ph type="title"/>
          </p:nvPr>
        </p:nvSpPr>
        <p:spPr>
          <a:xfrm>
            <a:off x="685800" y="1600200"/>
            <a:ext cx="6164653" cy="1371600"/>
          </a:xfrm>
        </p:spPr>
        <p:txBody>
          <a:bodyPr rtlCol="0" anchor="b">
            <a:normAutofit/>
          </a:bodyPr>
          <a:lstStyle>
            <a:lvl1pPr algn="l">
              <a:defRPr sz="2800" b="0"/>
            </a:lvl1pPr>
          </a:lstStyle>
          <a:p>
            <a:pPr rtl="0"/>
            <a:r>
              <a:rPr lang="fr-FR" noProof="0"/>
              <a:t>Modifiez le style du titre</a:t>
            </a:r>
          </a:p>
        </p:txBody>
      </p:sp>
      <p:sp>
        <p:nvSpPr>
          <p:cNvPr id="14" name="Espace réservé d’image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685800" y="2971800"/>
            <a:ext cx="6164653" cy="1828800"/>
          </a:xfrm>
        </p:spPr>
        <p:txBody>
          <a:bodyPr rtlCol="0"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A09040A1-1BAB-4B0E-A1E4-1CDB1B3D6103}" type="datetime1">
              <a:rPr lang="fr-FR" noProof="0" smtClean="0"/>
              <a:t>04/10/2021</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pPr rtl="0"/>
            <a:r>
              <a:rPr lang="fr-FR" noProof="0"/>
              <a:t>Modifiez le style du titre</a:t>
            </a:r>
          </a:p>
        </p:txBody>
      </p:sp>
      <p:sp>
        <p:nvSpPr>
          <p:cNvPr id="3" name="Espace réservé du texte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7ED0BCD1-D4BB-42FE-88BB-D4F989A70CE8}" type="datetime1">
              <a:rPr lang="fr-FR" noProof="0" smtClean="0"/>
              <a:t>04/10/2021</a:t>
            </a:fld>
            <a:endParaRPr lang="fr-FR" noProof="0"/>
          </a:p>
        </p:txBody>
      </p:sp>
      <p:sp>
        <p:nvSpPr>
          <p:cNvPr id="5" name="Espace réservé du pied de page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fr-FR" noProof="0"/>
          </a:p>
        </p:txBody>
      </p:sp>
      <p:sp>
        <p:nvSpPr>
          <p:cNvPr id="6" name="Espace réservé du numéro de diapositive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9E57DC2-970A-4B3E-BB1C-7A09969E49DF}" type="slidenum">
              <a:rPr lang="fr-FR" noProof="0" smtClean="0"/>
              <a:pPr/>
              <a:t>‹N°›</a:t>
            </a:fld>
            <a:endParaRPr lang="fr-FR" noProof="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iel la nuit avec montagnes loin à l’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re 1">
            <a:extLst>
              <a:ext uri="{FF2B5EF4-FFF2-40B4-BE49-F238E27FC236}">
                <a16:creationId xmlns:a16="http://schemas.microsoft.com/office/drawing/2014/main" id="{340C7600-5BA8-4A54-887F-74AF87750A31}"/>
              </a:ext>
            </a:extLst>
          </p:cNvPr>
          <p:cNvSpPr>
            <a:spLocks noGrp="1"/>
          </p:cNvSpPr>
          <p:nvPr>
            <p:ph type="ctrTitle"/>
          </p:nvPr>
        </p:nvSpPr>
        <p:spPr>
          <a:xfrm>
            <a:off x="1853968" y="2218268"/>
            <a:ext cx="10103112" cy="2421464"/>
          </a:xfrm>
        </p:spPr>
        <p:txBody>
          <a:bodyPr rtlCol="0">
            <a:noAutofit/>
          </a:bodyPr>
          <a:lstStyle/>
          <a:p>
            <a:pPr rtl="0"/>
            <a:r>
              <a:rPr lang="fr-FR" sz="8800" b="1" dirty="0">
                <a:latin typeface="Berlin Sans FB" panose="020E0602020502020306" pitchFamily="34" charset="0"/>
              </a:rPr>
              <a:t>Le Storytelling</a:t>
            </a:r>
          </a:p>
        </p:txBody>
      </p:sp>
    </p:spTree>
    <p:extLst>
      <p:ext uri="{BB962C8B-B14F-4D97-AF65-F5344CB8AC3E}">
        <p14:creationId xmlns:p14="http://schemas.microsoft.com/office/powerpoint/2010/main" val="341772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652B-B439-4AB5-8773-417F1E05177E}"/>
              </a:ext>
            </a:extLst>
          </p:cNvPr>
          <p:cNvSpPr>
            <a:spLocks noGrp="1"/>
          </p:cNvSpPr>
          <p:nvPr>
            <p:ph type="title"/>
          </p:nvPr>
        </p:nvSpPr>
        <p:spPr>
          <a:xfrm>
            <a:off x="1818763" y="159391"/>
            <a:ext cx="8554473" cy="310392"/>
          </a:xfrm>
        </p:spPr>
        <p:txBody>
          <a:bodyPr rtlCol="0">
            <a:normAutofit fontScale="90000"/>
          </a:bodyPr>
          <a:lstStyle/>
          <a:p>
            <a:pPr algn="ctr"/>
            <a:r>
              <a:rPr lang="fr-FR" b="1" i="0" dirty="0">
                <a:solidFill>
                  <a:srgbClr val="000000"/>
                </a:solidFill>
                <a:effectLst/>
                <a:latin typeface="Inter"/>
              </a:rPr>
              <a:t>3 – Le retour</a:t>
            </a:r>
          </a:p>
        </p:txBody>
      </p:sp>
      <p:sp>
        <p:nvSpPr>
          <p:cNvPr id="5" name="ZoneTexte 4">
            <a:extLst>
              <a:ext uri="{FF2B5EF4-FFF2-40B4-BE49-F238E27FC236}">
                <a16:creationId xmlns:a16="http://schemas.microsoft.com/office/drawing/2014/main" id="{9535AD78-BC47-4916-9A1C-3E0CA2E71979}"/>
              </a:ext>
            </a:extLst>
          </p:cNvPr>
          <p:cNvSpPr txBox="1"/>
          <p:nvPr/>
        </p:nvSpPr>
        <p:spPr>
          <a:xfrm>
            <a:off x="559093" y="662728"/>
            <a:ext cx="11073813" cy="6109365"/>
          </a:xfrm>
          <a:prstGeom prst="rect">
            <a:avLst/>
          </a:prstGeom>
          <a:noFill/>
        </p:spPr>
        <p:txBody>
          <a:bodyPr wrap="square" rtlCol="0">
            <a:spAutoFit/>
          </a:bodyPr>
          <a:lstStyle/>
          <a:p>
            <a:pPr algn="ctr"/>
            <a:r>
              <a:rPr lang="fr-FR" sz="1700" b="0" i="0" dirty="0">
                <a:effectLst/>
                <a:latin typeface="Inter"/>
              </a:rPr>
              <a:t>Logique…</a:t>
            </a:r>
          </a:p>
          <a:p>
            <a:pPr algn="l">
              <a:buFont typeface="Arial" panose="020B0604020202020204" pitchFamily="34" charset="0"/>
              <a:buChar char="•"/>
            </a:pPr>
            <a:r>
              <a:rPr lang="fr-FR" sz="1700" b="1" i="0" dirty="0">
                <a:solidFill>
                  <a:srgbClr val="000000"/>
                </a:solidFill>
                <a:effectLst/>
                <a:latin typeface="Inter"/>
              </a:rPr>
              <a:t>Le refus du retour :</a:t>
            </a:r>
            <a:endParaRPr lang="fr-FR" sz="1700" b="0" i="0" dirty="0">
              <a:solidFill>
                <a:srgbClr val="000000"/>
              </a:solidFill>
              <a:effectLst/>
              <a:latin typeface="Inter"/>
            </a:endParaRPr>
          </a:p>
          <a:p>
            <a:pPr algn="l"/>
            <a:r>
              <a:rPr lang="fr-FR" sz="1700" b="0" i="0" dirty="0">
                <a:effectLst/>
                <a:latin typeface="Inter"/>
              </a:rPr>
              <a:t>Le héros, qui a accompli sa mission, ne veut pas revenir à son point de départ, dans le monde ordinaire.</a:t>
            </a:r>
          </a:p>
          <a:p>
            <a:pPr algn="l"/>
            <a:r>
              <a:rPr lang="fr-FR" sz="1700" b="0" i="0" dirty="0">
                <a:effectLst/>
                <a:latin typeface="Inter"/>
              </a:rPr>
              <a:t>Il est trop bien là où il se trouve.</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Le vol de retour :</a:t>
            </a:r>
            <a:endParaRPr lang="fr-FR" sz="1700" b="0" i="0" dirty="0">
              <a:solidFill>
                <a:srgbClr val="000000"/>
              </a:solidFill>
              <a:effectLst/>
              <a:latin typeface="Inter"/>
            </a:endParaRPr>
          </a:p>
          <a:p>
            <a:pPr algn="l"/>
            <a:r>
              <a:rPr lang="fr-FR" sz="1700" b="0" i="0" dirty="0">
                <a:effectLst/>
                <a:latin typeface="Inter"/>
              </a:rPr>
              <a:t>Le héros finit quand même par décider de repartir chez lui, mais avec le trésor qu’il a gagné lors du défi ultime.</a:t>
            </a:r>
          </a:p>
          <a:p>
            <a:pPr algn="l"/>
            <a:r>
              <a:rPr lang="fr-FR" sz="1700" b="0" i="0" dirty="0">
                <a:effectLst/>
                <a:latin typeface="Inter"/>
              </a:rPr>
              <a:t>Mais ce n’est pas un vol de retour ordinaire : il y a quelque chose de plus haute volée ici !</a:t>
            </a:r>
          </a:p>
          <a:p>
            <a:pPr algn="l"/>
            <a:r>
              <a:rPr lang="fr-FR" sz="1700" b="0" i="0" dirty="0">
                <a:effectLst/>
                <a:latin typeface="Inter"/>
              </a:rPr>
              <a:t>Frodon, par exemple, dans le Seigneur des anneaux, est transporté sur le dos d’aigles géants.</a:t>
            </a:r>
          </a:p>
          <a:p>
            <a:pPr algn="l"/>
            <a:r>
              <a:rPr lang="fr-FR" sz="1700" b="0" i="0" dirty="0">
                <a:effectLst/>
                <a:latin typeface="Inter"/>
              </a:rPr>
              <a:t>Dans la publicité Subway, Jared commence à sentir les bénéfices de son nouveau régime alimentaire.</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Le sauvetage inespéré :</a:t>
            </a:r>
            <a:endParaRPr lang="fr-FR" sz="1700" b="0" i="0" dirty="0">
              <a:solidFill>
                <a:srgbClr val="000000"/>
              </a:solidFill>
              <a:effectLst/>
              <a:latin typeface="Inter"/>
            </a:endParaRPr>
          </a:p>
          <a:p>
            <a:pPr algn="l"/>
            <a:r>
              <a:rPr lang="fr-FR" sz="1700" b="0" i="0" dirty="0">
                <a:effectLst/>
                <a:latin typeface="Inter"/>
              </a:rPr>
              <a:t>Ce n’est pas parce que nous sommes sur le chemin du retour que plus rien ne se passe.</a:t>
            </a:r>
          </a:p>
          <a:p>
            <a:pPr algn="l"/>
            <a:r>
              <a:rPr lang="fr-FR" sz="1700" b="0" i="0" dirty="0">
                <a:effectLst/>
                <a:latin typeface="Inter"/>
              </a:rPr>
              <a:t>Un danger survient encore, et le héros en est sauvé de manière inattendue.</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Le passage du seuil du retour :</a:t>
            </a:r>
            <a:endParaRPr lang="fr-FR" sz="1700" b="0" i="0" dirty="0">
              <a:solidFill>
                <a:srgbClr val="000000"/>
              </a:solidFill>
              <a:effectLst/>
              <a:latin typeface="Inter"/>
            </a:endParaRPr>
          </a:p>
          <a:p>
            <a:pPr algn="l"/>
            <a:r>
              <a:rPr lang="fr-FR" sz="1700" b="0" i="0" dirty="0">
                <a:effectLst/>
                <a:latin typeface="Inter"/>
              </a:rPr>
              <a:t>C’est moins facile qu’à l’aller, car un obstacle se dresse sur la route.</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Le maître des deux mondes :</a:t>
            </a:r>
            <a:endParaRPr lang="fr-FR" sz="1700" b="0" i="0" dirty="0">
              <a:solidFill>
                <a:srgbClr val="000000"/>
              </a:solidFill>
              <a:effectLst/>
              <a:latin typeface="Inter"/>
            </a:endParaRPr>
          </a:p>
          <a:p>
            <a:pPr algn="l"/>
            <a:r>
              <a:rPr lang="fr-FR" sz="1700" b="0" i="0" dirty="0">
                <a:effectLst/>
                <a:latin typeface="Inter"/>
              </a:rPr>
              <a:t>Vainqueur du monde inconnu, héros de son univers d’origine…</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La liberté de vivre :</a:t>
            </a:r>
            <a:endParaRPr lang="fr-FR" sz="1700" b="0" i="0" dirty="0">
              <a:solidFill>
                <a:srgbClr val="000000"/>
              </a:solidFill>
              <a:effectLst/>
              <a:latin typeface="Inter"/>
            </a:endParaRPr>
          </a:p>
          <a:p>
            <a:pPr algn="l"/>
            <a:r>
              <a:rPr lang="fr-FR" sz="1700" b="0" i="0" dirty="0">
                <a:effectLst/>
                <a:latin typeface="Inter"/>
              </a:rPr>
              <a:t>Le héros a aussi gagné le droit de décider de l’orientation qu’il va donner à sa vie. Happy end !</a:t>
            </a:r>
          </a:p>
        </p:txBody>
      </p:sp>
    </p:spTree>
    <p:extLst>
      <p:ext uri="{BB962C8B-B14F-4D97-AF65-F5344CB8AC3E}">
        <p14:creationId xmlns:p14="http://schemas.microsoft.com/office/powerpoint/2010/main" val="130702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652B-B439-4AB5-8773-417F1E05177E}"/>
              </a:ext>
            </a:extLst>
          </p:cNvPr>
          <p:cNvSpPr>
            <a:spLocks noGrp="1"/>
          </p:cNvSpPr>
          <p:nvPr>
            <p:ph type="title"/>
          </p:nvPr>
        </p:nvSpPr>
        <p:spPr>
          <a:xfrm>
            <a:off x="1818763" y="159390"/>
            <a:ext cx="8554473" cy="1233181"/>
          </a:xfrm>
        </p:spPr>
        <p:txBody>
          <a:bodyPr rtlCol="0">
            <a:noAutofit/>
          </a:bodyPr>
          <a:lstStyle/>
          <a:p>
            <a:pPr algn="ctr">
              <a:lnSpc>
                <a:spcPct val="107000"/>
              </a:lnSpc>
              <a:spcAft>
                <a:spcPts val="800"/>
              </a:spcAft>
            </a:pPr>
            <a:r>
              <a:rPr lang="fr-FR" b="1" dirty="0">
                <a:effectLst/>
                <a:latin typeface="Calibri" panose="020F0502020204030204" pitchFamily="34" charset="0"/>
                <a:ea typeface="Calibri" panose="020F0502020204030204" pitchFamily="34" charset="0"/>
                <a:cs typeface="Times New Roman" panose="02020603050405020304" pitchFamily="18" charset="0"/>
              </a:rPr>
              <a:t>LA TECHNIQUE DE LA COLONNE VERTÉBRALE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9535AD78-BC47-4916-9A1C-3E0CA2E71979}"/>
              </a:ext>
            </a:extLst>
          </p:cNvPr>
          <p:cNvSpPr txBox="1"/>
          <p:nvPr/>
        </p:nvSpPr>
        <p:spPr>
          <a:xfrm>
            <a:off x="559093" y="1677797"/>
            <a:ext cx="11073813" cy="4262514"/>
          </a:xfrm>
          <a:prstGeom prst="rect">
            <a:avLst/>
          </a:prstGeom>
          <a:noFill/>
        </p:spPr>
        <p:txBody>
          <a:bodyPr wrap="square" rtlCol="0">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situation actuelle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était une fois…. (Pour être plus opérationnel dans un contexte d’entreprise, l’expression peut être remplacée par quelque chose comme : une date, ou revenons à cette époque où, remontons dans le temps…) Tous les jours…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catalyseur de l’action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Jusqu’à ce qu’un jour…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conséquences de cet incident :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à cause de cela… (répété autant de fois qu’il y a de conséquences) </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sortie de « crise » : </a:t>
            </a:r>
            <a:r>
              <a:rPr lang="fr-FR" sz="1800" dirty="0">
                <a:effectLst/>
                <a:latin typeface="Calibri" panose="020F0502020204030204" pitchFamily="34" charset="0"/>
                <a:ea typeface="Calibri" panose="020F0502020204030204" pitchFamily="34" charset="0"/>
                <a:cs typeface="Times New Roman" panose="02020603050405020304" pitchFamily="18" charset="0"/>
              </a:rPr>
              <a:t>Jusqu’à ce que finalement…</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Une morale de l’histoire peut éventuellement être ajoutée. </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70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35AD78-BC47-4916-9A1C-3E0CA2E71979}"/>
              </a:ext>
            </a:extLst>
          </p:cNvPr>
          <p:cNvSpPr txBox="1"/>
          <p:nvPr/>
        </p:nvSpPr>
        <p:spPr>
          <a:xfrm>
            <a:off x="559093" y="402669"/>
            <a:ext cx="11073813" cy="6052106"/>
          </a:xfrm>
          <a:prstGeom prst="rect">
            <a:avLst/>
          </a:prstGeom>
          <a:noFill/>
        </p:spPr>
        <p:txBody>
          <a:bodyPr wrap="square" rtlCol="0">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COMMENT COMMENCER UNE HISTOIRE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 Par une scène poignante, haute en couleurs, qui a du punch, qui donne l’impression « d’une histoire qui promet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En donnant le ton d’entrée : il faut qu’il y ait une vraie intensité dramatique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En utilisant le langage commun, voire même très commun, cru, parce que c’est comme cela que l’on s’exprime dans la vie de tous les jours lorsque certains événements surviennent</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 En instillant d’entrée des indices du message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 entrant rapidement dans l’action … En tout cas, pas en se contentant d’assembler des faits.</a:t>
            </a:r>
          </a:p>
          <a:p>
            <a:pPr>
              <a:lnSpc>
                <a:spcPct val="107000"/>
              </a:lnSpc>
              <a:spcAft>
                <a:spcPts val="8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LES QUALITÉS DE L’EFFICACITÉ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L’endurance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performance s’inscrit dans la durée. C’est avec le temps que les histoires acquièrent leur puissance ; les plus puissantes étant celles qui finissent par devenir des mythes d’entreprise.</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force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Qu’est-ce qui fait la force d’une histoire ? Son caractère astucieux, sa brièveté (condition pour que l’auditeur s’en souvienne), et sa force émotionnelle. Ces trois attributs suffisent à cela.</a:t>
            </a:r>
          </a:p>
        </p:txBody>
      </p:sp>
    </p:spTree>
    <p:extLst>
      <p:ext uri="{BB962C8B-B14F-4D97-AF65-F5344CB8AC3E}">
        <p14:creationId xmlns:p14="http://schemas.microsoft.com/office/powerpoint/2010/main" val="61774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35AD78-BC47-4916-9A1C-3E0CA2E71979}"/>
              </a:ext>
            </a:extLst>
          </p:cNvPr>
          <p:cNvSpPr txBox="1"/>
          <p:nvPr/>
        </p:nvSpPr>
        <p:spPr>
          <a:xfrm>
            <a:off x="559093" y="360724"/>
            <a:ext cx="11073813" cy="5641737"/>
          </a:xfrm>
          <a:prstGeom prst="rect">
            <a:avLst/>
          </a:prstGeom>
          <a:noFill/>
        </p:spPr>
        <p:txBody>
          <a:bodyPr wrap="square" rtlCol="0">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Faire sens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L’histoire qui fait sens, c’est l’histoire qui explique et fait comprendre ce qui s’est produit dans le passé, et augure du futur. Faire sens oui, mais pas seulement pour l’émetteur, pour l’auditeur surtout.</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Le confort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Qu’elle soit personnelle ou empruntée à autrui, heureuse ou triste, le narrateur doit se sentir à l’aise avec son histoire.</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Répétons-le : l’auditeur aura d’autant plus de facilité pour entrer dans l’histoire qu’il sentira que l’émetteur y est aussi.</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clarté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On pourrait considérer ce critère comme étant toujours ou n'étant jamais rempli, car il est en apparence difficile à mesurer.</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souvent dans ces cas-là, il faut aller au plus simple : une histoire sera donc claire si elle touche son destinataire dès la première fois. L'histoire et ses composants ne sont ni simplistes ni complexes : ces attributs peuvent sembler... simplistes justement, mais les scénarios des films les plus renommés n'obéissent pas à d'autres règles que celles-ci.</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22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35AD78-BC47-4916-9A1C-3E0CA2E71979}"/>
              </a:ext>
            </a:extLst>
          </p:cNvPr>
          <p:cNvSpPr txBox="1"/>
          <p:nvPr/>
        </p:nvSpPr>
        <p:spPr>
          <a:xfrm>
            <a:off x="559093" y="360724"/>
            <a:ext cx="11073813" cy="5641737"/>
          </a:xfrm>
          <a:prstGeom prst="rect">
            <a:avLst/>
          </a:prstGeom>
          <a:noFill/>
        </p:spPr>
        <p:txBody>
          <a:bodyPr wrap="square" rtlCol="0">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crédibilité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Plus que des faits et des chiffres, qui contribueront certes à asseoir la crédibilité de l'histoire, ce sont des éléments de contexte tels que le nom des personnages (d'autant plus s'il s'agit de personnes existantes réellement), des dates, des lieux et des situations qui rempliront le mieux ce rôle.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L'éveil des sens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histoire doit permettre à l'auditeur de vivre l'événement qu'elle relate comme s'il en avait été l'un des acteurs lorsqu'il s'est produit (ou du moins en faire une expérience vécue la plus proche possible). Le destinataire de l'histoire doit pouvoir expérimenter l'événement en le voyant, le sentant, le touchant, l'entendant et en faisant appel au sens du goût comme s'il en avait été partie prenante.</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surprise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L'histoire efficace sera celle qui empruntera une trajectoire inattendue, pour toucher le destinataire là où il s'y attend le moins.</a:t>
            </a:r>
          </a:p>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La pertinence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Dernier critère, mais le plus essentiel : l'histoire est-elle réellement adéquate ? Elle l'est si elle vient pousser et l'objectif. Elle ne sera pas pertinente s'il s'agit d'une histoire prétexte, d'un élément du décorum : une histoire, c'est de l'éthique, pas de l'esthétique.</a:t>
            </a:r>
          </a:p>
        </p:txBody>
      </p:sp>
    </p:spTree>
    <p:extLst>
      <p:ext uri="{BB962C8B-B14F-4D97-AF65-F5344CB8AC3E}">
        <p14:creationId xmlns:p14="http://schemas.microsoft.com/office/powerpoint/2010/main" val="409084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ent utiliser le storytelling ? 5"/>
          <p:cNvPicPr>
            <a:picLocks noChangeAspect="1" noChangeArrowheads="1"/>
          </p:cNvPicPr>
          <p:nvPr/>
        </p:nvPicPr>
        <p:blipFill rotWithShape="1">
          <a:blip r:embed="rId2">
            <a:extLst>
              <a:ext uri="{28A0092B-C50C-407E-A947-70E740481C1C}">
                <a14:useLocalDpi xmlns:a14="http://schemas.microsoft.com/office/drawing/2010/main" val="0"/>
              </a:ext>
            </a:extLst>
          </a:blip>
          <a:srcRect l="13268" t="11207" r="12889" b="9837"/>
          <a:stretch/>
        </p:blipFill>
        <p:spPr bwMode="auto">
          <a:xfrm>
            <a:off x="1870910" y="294775"/>
            <a:ext cx="8241631" cy="623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9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7EA7957-7C69-4ABC-B846-79ADA32BAC37}"/>
              </a:ext>
            </a:extLst>
          </p:cNvPr>
          <p:cNvPicPr>
            <a:picLocks noChangeAspect="1"/>
          </p:cNvPicPr>
          <p:nvPr/>
        </p:nvPicPr>
        <p:blipFill rotWithShape="1">
          <a:blip r:embed="rId2"/>
          <a:srcRect t="11622" b="11559"/>
          <a:stretch/>
        </p:blipFill>
        <p:spPr>
          <a:xfrm>
            <a:off x="2105287" y="363351"/>
            <a:ext cx="7981426" cy="6131297"/>
          </a:xfrm>
          <a:prstGeom prst="rect">
            <a:avLst/>
          </a:prstGeom>
        </p:spPr>
      </p:pic>
    </p:spTree>
    <p:extLst>
      <p:ext uri="{BB962C8B-B14F-4D97-AF65-F5344CB8AC3E}">
        <p14:creationId xmlns:p14="http://schemas.microsoft.com/office/powerpoint/2010/main" val="57151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35AD78-BC47-4916-9A1C-3E0CA2E71979}"/>
              </a:ext>
            </a:extLst>
          </p:cNvPr>
          <p:cNvSpPr txBox="1"/>
          <p:nvPr/>
        </p:nvSpPr>
        <p:spPr>
          <a:xfrm>
            <a:off x="559093" y="662728"/>
            <a:ext cx="11073813" cy="6040693"/>
          </a:xfrm>
          <a:prstGeom prst="rect">
            <a:avLst/>
          </a:prstGeom>
          <a:noFill/>
        </p:spPr>
        <p:txBody>
          <a:bodyPr wrap="square" rtlCol="0">
            <a:spAutoFit/>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UN EXERCICE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L’exercice se pratique en groupe.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Chaque membre du groupe est invité à partager une histoire avec son voisin. Mais tout le monde est prévenu qu’il n’aura qu’entre 20 et 40 secondes pour raconter son histoire. Le faciliteur du groupe choisit le moment où il stoppe la narration.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Le débriefing permettra de voir que chacun a choisi une stratégie différente, pour essayer de faire percevoir son histoire à son auditeur.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Qu’est-ce que l’auditeur en retiendra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Pourrait-il la raconter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 qu’il a entendu lui donne-t-il envie de l’utiliser ? </a:t>
            </a: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 n’est pas la façon de raconter l’histoire qui sera déterminante, mais la manière dont le récit aura été structuré par son auteur. </a:t>
            </a:r>
          </a:p>
          <a:p>
            <a:pPr>
              <a:lnSpc>
                <a:spcPct val="107000"/>
              </a:lnSpc>
              <a:spcAft>
                <a:spcPts val="800"/>
              </a:spcAft>
            </a:pPr>
            <a:r>
              <a:rPr lang="fr-FR" sz="1800" i="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Zoom sur : … Exercice (suite) L’exercice de l’histoire interrompue au bout de 20 à 40 secondes peut à présent être repris, pour deux usages : - Expertiser l’histoire racontée du point de vue du nombre de personnages et du niveau de détails - Examiner le degré de survie de cette histoire inachevée : a-t-elle planté ses graines, ou celles-ci se sont-elles éparpillées sans germer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801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F0DC19-EE2F-407D-AF9E-6DF725CF60C9}"/>
              </a:ext>
            </a:extLst>
          </p:cNvPr>
          <p:cNvSpPr txBox="1"/>
          <p:nvPr/>
        </p:nvSpPr>
        <p:spPr>
          <a:xfrm>
            <a:off x="998290" y="234891"/>
            <a:ext cx="8822030" cy="6361100"/>
          </a:xfrm>
          <a:prstGeom prst="rect">
            <a:avLst/>
          </a:prstGeom>
          <a:noFill/>
        </p:spPr>
        <p:txBody>
          <a:bodyPr wrap="none" rtlCol="0">
            <a:spAutoFit/>
          </a:bodyPr>
          <a:lstStyle/>
          <a:p>
            <a:pPr algn="ctr"/>
            <a:r>
              <a:rPr lang="fr-FR" sz="2000" dirty="0"/>
              <a:t>Les exercices : </a:t>
            </a:r>
            <a:endParaRPr lang="fr-FR" sz="1400" dirty="0"/>
          </a:p>
          <a:p>
            <a:r>
              <a:rPr lang="fr-FR" sz="1400" dirty="0"/>
              <a:t>1. se présenter</a:t>
            </a:r>
          </a:p>
          <a:p>
            <a:pPr marL="342900" indent="-342900">
              <a:buAutoNum type="arabicPeriod"/>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a:effectLst/>
                <a:latin typeface="Calibri" panose="020F0502020204030204" pitchFamily="34" charset="0"/>
                <a:ea typeface="Calibri" panose="020F0502020204030204" pitchFamily="34" charset="0"/>
                <a:cs typeface="Times New Roman" panose="02020603050405020304" pitchFamily="18" charset="0"/>
              </a:rPr>
              <a:t>2. Diagnostic et mise en perspective : Savez-vous raconter une histoire ? Exercice-déclic : « Pitchez un film » </a:t>
            </a:r>
          </a:p>
          <a:p>
            <a:pPr marL="285750" indent="-285750">
              <a:buFontTx/>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participants choisissent une affiche de film et en racontent l’histoire </a:t>
            </a:r>
          </a:p>
          <a:p>
            <a:pPr marL="285750" indent="-285750">
              <a:buFontTx/>
              <a:buChar char="-"/>
            </a:pPr>
            <a:r>
              <a:rPr lang="fr-FR" sz="1400" dirty="0">
                <a:effectLst/>
                <a:latin typeface="Calibri" panose="020F0502020204030204" pitchFamily="34" charset="0"/>
                <a:ea typeface="Calibri" panose="020F0502020204030204" pitchFamily="34" charset="0"/>
                <a:cs typeface="Times New Roman" panose="02020603050405020304" pitchFamily="18" charset="0"/>
              </a:rPr>
              <a:t>Objectif : donner envie au public de se précipiter en salle ! </a:t>
            </a: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3. </a:t>
            </a:r>
            <a:r>
              <a:rPr lang="fr-FR" sz="1400" dirty="0">
                <a:effectLst/>
                <a:latin typeface="Calibri" panose="020F0502020204030204" pitchFamily="34" charset="0"/>
                <a:ea typeface="Calibri" panose="020F0502020204030204" pitchFamily="34" charset="0"/>
                <a:cs typeface="Times New Roman" panose="02020603050405020304" pitchFamily="18" charset="0"/>
              </a:rPr>
              <a:t>La NASA se prépare pour aller sur la lune….</a:t>
            </a:r>
          </a:p>
          <a:p>
            <a:pPr>
              <a:lnSpc>
                <a:spcPct val="107000"/>
              </a:lnSpc>
              <a:spcAft>
                <a:spcPts val="800"/>
              </a:spcAft>
            </a:pPr>
            <a:r>
              <a:rPr lang="fr-FR" sz="1400" dirty="0">
                <a:latin typeface="Calibri" panose="020F0502020204030204" pitchFamily="34" charset="0"/>
                <a:ea typeface="Calibri" panose="020F0502020204030204" pitchFamily="34" charset="0"/>
                <a:cs typeface="Times New Roman" panose="02020603050405020304" pitchFamily="18" charset="0"/>
              </a:rPr>
              <a:t>4. </a:t>
            </a:r>
            <a:r>
              <a:rPr lang="fr-FR" sz="1400" dirty="0">
                <a:effectLst/>
                <a:latin typeface="Calibri" panose="020F0502020204030204" pitchFamily="34" charset="0"/>
                <a:ea typeface="Calibri" panose="020F0502020204030204" pitchFamily="34" charset="0"/>
                <a:cs typeface="Times New Roman" panose="02020603050405020304" pitchFamily="18" charset="0"/>
              </a:rPr>
              <a:t>Une autre technique utilisable consiste à déclencher des histoires à partir d'un mot ou d'une idée clé.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Il ne s'agira pas alors d'opérer des associations de mots ou d'idées mais, à la manière d'un cercle de conversation,</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d'inviter les participants à ce travail de groupe à échanger des anecdotes, fragments d'histoires ou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histoires complètes sur le sujet. Narrer des événements et non relater des opinions est ici particulièrement important.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Les contributions peuvent être rédigées sur des post-</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its</a:t>
            </a:r>
            <a:r>
              <a:rPr lang="fr-FR" sz="1400" dirty="0">
                <a:effectLst/>
                <a:latin typeface="Calibri" panose="020F0502020204030204" pitchFamily="34" charset="0"/>
                <a:ea typeface="Calibri" panose="020F0502020204030204" pitchFamily="34" charset="0"/>
                <a:cs typeface="Times New Roman" panose="02020603050405020304" pitchFamily="18" charset="0"/>
              </a:rPr>
              <a:t> ou directement autour du mot clé.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Elles vont naturellement générer d'autres histoires, que l'on ajoutera en les reliant au récit générateur à la manière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d'une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mindmap</a:t>
            </a:r>
            <a:r>
              <a:rPr lang="fr-FR" sz="1400" dirty="0">
                <a:effectLst/>
                <a:latin typeface="Calibri" panose="020F0502020204030204" pitchFamily="34" charset="0"/>
                <a:ea typeface="Calibri" panose="020F0502020204030204" pitchFamily="34" charset="0"/>
                <a:cs typeface="Times New Roman" panose="02020603050405020304" pitchFamily="18" charset="0"/>
              </a:rPr>
              <a:t>. Des « sous-récits », anecdotes complémentaires, des variantes d'un récit peut être exprimé selon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des points de vue différents émergeront également et formeront des branchettes partant des branches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que l'on aura formées. Ces branchettes pourront elles-mêmes s'enrichir de nouvelles extensions, des tiges, </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que leur contenu narratif aura pu générer. Voire même se poursuivre sous la forme de bourgeons, potentialités de</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fragments d'histoires, fictifs parce que pas encore existants mais susceptibles de le devenir.</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5. Raconte-moi ton rêve….</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6. une histoire pour se faire recruter : Mon CV</a:t>
            </a:r>
          </a:p>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0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F0DC19-EE2F-407D-AF9E-6DF725CF60C9}"/>
              </a:ext>
            </a:extLst>
          </p:cNvPr>
          <p:cNvSpPr txBox="1"/>
          <p:nvPr/>
        </p:nvSpPr>
        <p:spPr>
          <a:xfrm>
            <a:off x="998290" y="696286"/>
            <a:ext cx="10302436" cy="5235023"/>
          </a:xfrm>
          <a:prstGeom prst="rect">
            <a:avLst/>
          </a:prstGeom>
          <a:noFill/>
        </p:spPr>
        <p:txBody>
          <a:bodyPr wrap="none" rtlCol="0">
            <a:spAutoFit/>
          </a:bodyPr>
          <a:lstStyle/>
          <a:p>
            <a:pPr>
              <a:lnSpc>
                <a:spcPct val="150000"/>
              </a:lnSpc>
              <a:spcAft>
                <a:spcPts val="800"/>
              </a:spcAft>
            </a:pPr>
            <a:r>
              <a:rPr lang="fr-FR" sz="2000" b="1" u="sng" dirty="0">
                <a:effectLst/>
                <a:latin typeface="Calibri" panose="020F0502020204030204" pitchFamily="34" charset="0"/>
                <a:ea typeface="Calibri" panose="020F0502020204030204" pitchFamily="34" charset="0"/>
                <a:cs typeface="Times New Roman" panose="02020603050405020304" pitchFamily="18" charset="0"/>
              </a:rPr>
              <a:t>Celle-ci, par exemple</a:t>
            </a:r>
            <a:r>
              <a:rPr lang="fr-FR" sz="1600" b="1" u="sng" dirty="0">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 en trois parties : Le défi (la situation à laquelle le candidat a fait face dans le passé)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l'action (les actions, événements accomplis par le candidat pour trouver la solution, résoudre le problème</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ou au moins obtenir des résultats significatifs) ; le résultat (comment toute cette histoire s'est-elle terminée).</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Ou en cinq : Le poste occupé précédemment ; les problèmes rencontrés au cours de cette expérience professionnelle ;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les options possibles pour y faire face et les pistes explorées ; l'option finalement choisie ; les résultats.</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Ou encore une autre structure en trois points : L’empathie (je sais ce qui se passe, la situation que vous vivez) ;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je sais tout cela parce que moi aussi je l'ai vécu et j'ai choisi d'y faire face, de chercher une solution (empathie²) ;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la solution que j'ai trouvée, le résultat que j'ai obtenu, la clé qui a permis de trouver une issue à la crise qui se jouait.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Il faut quelque part une notion de risque, que quelque chose soit en jeu comme dans n'importe quelle histoire. </a:t>
            </a:r>
          </a:p>
          <a:p>
            <a:pPr>
              <a:lnSpc>
                <a:spcPct val="150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Car quel que soit la formule - architecture choisie, ce n'est nullement une garantie d'obtenir comme résultat, une </a:t>
            </a:r>
            <a:r>
              <a:rPr lang="fr-FR" sz="1600">
                <a:effectLst/>
                <a:latin typeface="Calibri" panose="020F0502020204030204" pitchFamily="34" charset="0"/>
                <a:ea typeface="Calibri" panose="020F0502020204030204" pitchFamily="34" charset="0"/>
                <a:cs typeface="Times New Roman" panose="02020603050405020304" pitchFamily="18" charset="0"/>
              </a:rPr>
              <a:t>histoire.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4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9F444-FCBD-B140-9C05-E443FA0805C4}"/>
              </a:ext>
            </a:extLst>
          </p:cNvPr>
          <p:cNvSpPr>
            <a:spLocks noGrp="1"/>
          </p:cNvSpPr>
          <p:nvPr>
            <p:ph type="title"/>
          </p:nvPr>
        </p:nvSpPr>
        <p:spPr>
          <a:xfrm>
            <a:off x="1188721" y="609600"/>
            <a:ext cx="6944626" cy="1456267"/>
          </a:xfrm>
          <a:effectLst>
            <a:outerShdw blurRad="38100" dist="50800" dir="5400000" algn="ctr" rotWithShape="0">
              <a:srgbClr val="000000">
                <a:alpha val="42000"/>
              </a:srgbClr>
            </a:outerShdw>
          </a:effectLst>
        </p:spPr>
        <p:txBody>
          <a:bodyPr rtlCol="0">
            <a:normAutofit/>
          </a:bodyPr>
          <a:lstStyle/>
          <a:p>
            <a:pPr rtl="0"/>
            <a:r>
              <a:rPr lang="fr-FR" sz="4400" b="1" dirty="0">
                <a:solidFill>
                  <a:schemeClr val="accent2">
                    <a:lumMod val="60000"/>
                    <a:lumOff val="40000"/>
                  </a:schemeClr>
                </a:solidFill>
              </a:rPr>
              <a:t>Qu’est-ce que c’est ?</a:t>
            </a:r>
            <a:br>
              <a:rPr lang="fr-FR" sz="4400" b="1" dirty="0">
                <a:solidFill>
                  <a:schemeClr val="accent2">
                    <a:lumMod val="60000"/>
                    <a:lumOff val="40000"/>
                  </a:schemeClr>
                </a:solidFill>
              </a:rPr>
            </a:br>
            <a:r>
              <a:rPr lang="fr-FR" sz="4400" b="1" dirty="0">
                <a:solidFill>
                  <a:schemeClr val="accent2">
                    <a:lumMod val="60000"/>
                    <a:lumOff val="40000"/>
                  </a:schemeClr>
                </a:solidFill>
              </a:rPr>
              <a:t> A quoi ça sert ?...</a:t>
            </a:r>
          </a:p>
        </p:txBody>
      </p:sp>
      <p:graphicFrame>
        <p:nvGraphicFramePr>
          <p:cNvPr id="5" name="Espace réservé du contenu 4" descr="Graphique SmartArt">
            <a:extLst>
              <a:ext uri="{FF2B5EF4-FFF2-40B4-BE49-F238E27FC236}">
                <a16:creationId xmlns:a16="http://schemas.microsoft.com/office/drawing/2014/main" id="{C983627E-F26C-354F-BF0A-ECCD7E968A2B}"/>
              </a:ext>
            </a:extLst>
          </p:cNvPr>
          <p:cNvGraphicFramePr>
            <a:graphicFrameLocks noGrp="1"/>
          </p:cNvGraphicFramePr>
          <p:nvPr>
            <p:ph idx="1"/>
            <p:extLst>
              <p:ext uri="{D42A27DB-BD31-4B8C-83A1-F6EECF244321}">
                <p14:modId xmlns:p14="http://schemas.microsoft.com/office/powerpoint/2010/main" val="1901054494"/>
              </p:ext>
            </p:extLst>
          </p:nvPr>
        </p:nvGraphicFramePr>
        <p:xfrm>
          <a:off x="1074035" y="2265528"/>
          <a:ext cx="7832450" cy="4060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image abstraite faites de points de lumière">
            <a:extLst>
              <a:ext uri="{FF2B5EF4-FFF2-40B4-BE49-F238E27FC236}">
                <a16:creationId xmlns:a16="http://schemas.microsoft.com/office/drawing/2014/main" id="{FE6C54C5-D2F4-48F8-B65E-7506F07BCCF3}"/>
              </a:ext>
            </a:extLst>
          </p:cNvPr>
          <p:cNvPicPr>
            <a:picLocks noChangeAspect="1"/>
          </p:cNvPicPr>
          <p:nvPr/>
        </p:nvPicPr>
        <p:blipFill rotWithShape="1">
          <a:blip r:embed="rId8"/>
          <a:srcRect l="23268" r="4773" b="-1"/>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pic>
        <p:nvPicPr>
          <p:cNvPr id="3" name="Imag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1523" y="3355596"/>
            <a:ext cx="3422208" cy="1719743"/>
          </a:xfrm>
          <a:prstGeom prst="rect">
            <a:avLst/>
          </a:prstGeom>
        </p:spPr>
      </p:pic>
      <p:grpSp>
        <p:nvGrpSpPr>
          <p:cNvPr id="8" name="Groupe 7"/>
          <p:cNvGrpSpPr/>
          <p:nvPr/>
        </p:nvGrpSpPr>
        <p:grpSpPr>
          <a:xfrm>
            <a:off x="8789068" y="3735805"/>
            <a:ext cx="3615490" cy="3615490"/>
            <a:chOff x="7646068" y="3158289"/>
            <a:chExt cx="3615490" cy="3615490"/>
          </a:xfrm>
        </p:grpSpPr>
        <p:sp>
          <p:nvSpPr>
            <p:cNvPr id="6" name="Ellipse 5"/>
            <p:cNvSpPr/>
            <p:nvPr/>
          </p:nvSpPr>
          <p:spPr>
            <a:xfrm>
              <a:off x="7646068" y="3158289"/>
              <a:ext cx="3615490" cy="3615490"/>
            </a:xfrm>
            <a:prstGeom prst="ellipse">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descr="Renforcez votre communication avec le storytelling - e-Strategic"/>
            <p:cNvPicPr>
              <a:picLocks noChangeAspect="1" noChangeArrowheads="1"/>
            </p:cNvPicPr>
            <p:nvPr/>
          </p:nvPicPr>
          <p:blipFill rotWithShape="1">
            <a:blip r:embed="rId10">
              <a:extLst>
                <a:ext uri="{28A0092B-C50C-407E-A947-70E740481C1C}">
                  <a14:useLocalDpi xmlns:a14="http://schemas.microsoft.com/office/drawing/2010/main" val="0"/>
                </a:ext>
              </a:extLst>
            </a:blip>
            <a:srcRect l="8970" t="15070" r="8484" b="10787"/>
            <a:stretch/>
          </p:blipFill>
          <p:spPr bwMode="auto">
            <a:xfrm>
              <a:off x="8007016" y="4092167"/>
              <a:ext cx="2943849" cy="183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3824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F0DC19-EE2F-407D-AF9E-6DF725CF60C9}"/>
              </a:ext>
            </a:extLst>
          </p:cNvPr>
          <p:cNvSpPr txBox="1"/>
          <p:nvPr/>
        </p:nvSpPr>
        <p:spPr>
          <a:xfrm>
            <a:off x="402673" y="352337"/>
            <a:ext cx="11492916" cy="5016758"/>
          </a:xfrm>
          <a:prstGeom prst="rect">
            <a:avLst/>
          </a:prstGeom>
          <a:noFill/>
        </p:spPr>
        <p:txBody>
          <a:bodyPr wrap="square" rtlCol="0">
            <a:spAutoFit/>
          </a:bodyPr>
          <a:lstStyle/>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Voici quand même une petite checklist, spécifique à l’activité de storytelling :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     N’essayez pas de raconter une histoire qui ne vous parle pas, cela se verra </a:t>
            </a:r>
          </a:p>
          <a:p>
            <a:pPr marL="285750" indent="-285750">
              <a:spcAft>
                <a:spcPts val="800"/>
              </a:spcAft>
              <a:buFontTx/>
              <a:buChar char="-"/>
            </a:pPr>
            <a:r>
              <a:rPr lang="fr-FR" sz="1500" dirty="0">
                <a:effectLst/>
                <a:latin typeface="Calibri" panose="020F0502020204030204" pitchFamily="34" charset="0"/>
                <a:ea typeface="Calibri" panose="020F0502020204030204" pitchFamily="34" charset="0"/>
                <a:cs typeface="Times New Roman" panose="02020603050405020304" pitchFamily="18" charset="0"/>
              </a:rPr>
              <a:t>Mettez-vous à la place d’un auditeur et réfléchissez : que va-t-il entendre de votre histoire ? </a:t>
            </a:r>
          </a:p>
          <a:p>
            <a:pPr marL="285750" indent="-285750">
              <a:spcAft>
                <a:spcPts val="800"/>
              </a:spcAft>
              <a:buFontTx/>
              <a:buChar char="-"/>
            </a:pPr>
            <a:r>
              <a:rPr lang="fr-FR" sz="1500" dirty="0">
                <a:effectLst/>
                <a:latin typeface="Calibri" panose="020F0502020204030204" pitchFamily="34" charset="0"/>
                <a:ea typeface="Calibri" panose="020F0502020204030204" pitchFamily="34" charset="0"/>
                <a:cs typeface="Times New Roman" panose="02020603050405020304" pitchFamily="18" charset="0"/>
              </a:rPr>
              <a:t>Testez votre histoire avant de la raconter « pour de vrai » : un auditeur test vous permettra d’ajuster le tir</a:t>
            </a:r>
          </a:p>
          <a:p>
            <a:pPr marL="285750" indent="-285750">
              <a:spcAft>
                <a:spcPts val="800"/>
              </a:spcAft>
              <a:buFontTx/>
              <a:buChar char="-"/>
            </a:pPr>
            <a:r>
              <a:rPr lang="fr-FR" sz="1500" dirty="0">
                <a:effectLst/>
                <a:latin typeface="Calibri" panose="020F0502020204030204" pitchFamily="34" charset="0"/>
                <a:ea typeface="Calibri" panose="020F0502020204030204" pitchFamily="34" charset="0"/>
                <a:cs typeface="Times New Roman" panose="02020603050405020304" pitchFamily="18" charset="0"/>
              </a:rPr>
              <a:t> Assumez votre relation avec l’histoire que vous racontez : est-ce la vôtre, celle de quelqu’un d’autre et, dans ce cas, êtes-vous légitime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(ou tout simplement autorisé) pour raconter cette histoire ?</a:t>
            </a:r>
          </a:p>
          <a:p>
            <a:pPr marL="285750" indent="-285750">
              <a:spcAft>
                <a:spcPts val="800"/>
              </a:spcAft>
              <a:buFontTx/>
              <a:buChar char="-"/>
            </a:pPr>
            <a:r>
              <a:rPr lang="fr-FR" sz="1500" dirty="0">
                <a:effectLst/>
                <a:latin typeface="Calibri" panose="020F0502020204030204" pitchFamily="34" charset="0"/>
                <a:ea typeface="Calibri" panose="020F0502020204030204" pitchFamily="34" charset="0"/>
                <a:cs typeface="Times New Roman" panose="02020603050405020304" pitchFamily="18" charset="0"/>
              </a:rPr>
              <a:t> Evitez définitivement le côté ostentatoirement moralisateur en conclusion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d’une histoire : les fables de La Fontaine étaient adaptées à leur temps, ne le sont plus forcément à celui d’aujourd’hui, et même La Fontaine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faisait de la morale avec une subtilité certaine.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Le choix du medium par lequel l'histoire se transmet à ici son importance. Orale, elle permettra de se connecter directement et profondément avec l'auditoire. Il sera également possible d'adapter autant que de besoin l'histoire au contexte et à l'auditoire. Elle favorisera aussi l'engagement, de l'auditoire et... du narrateur. Le gain le plus important de ce medium se situera sur plan de l'affinité.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 Représentée graphiquement, par une ou des illustrations, elle stimulera le souvenir, la mémorisation au sein de l'auditoire, tout comme une photo emblématique de l'histoire. </a:t>
            </a:r>
          </a:p>
          <a:p>
            <a:pPr>
              <a:spcAft>
                <a:spcPts val="800"/>
              </a:spcAft>
            </a:pPr>
            <a:r>
              <a:rPr lang="fr-FR" sz="1500" dirty="0">
                <a:latin typeface="Calibri" panose="020F0502020204030204" pitchFamily="34" charset="0"/>
                <a:ea typeface="Calibri" panose="020F0502020204030204" pitchFamily="34" charset="0"/>
                <a:cs typeface="Times New Roman" panose="02020603050405020304" pitchFamily="18" charset="0"/>
              </a:rPr>
              <a:t>- </a:t>
            </a:r>
            <a:r>
              <a:rPr lang="fr-FR" sz="1500" dirty="0">
                <a:effectLst/>
                <a:latin typeface="Calibri" panose="020F0502020204030204" pitchFamily="34" charset="0"/>
                <a:ea typeface="Calibri" panose="020F0502020204030204" pitchFamily="34" charset="0"/>
                <a:cs typeface="Times New Roman" panose="02020603050405020304" pitchFamily="18" charset="0"/>
              </a:rPr>
              <a:t>Enfin : allez plus loin que les mots. Une histoire, ce n’est pas tant des mots qui s’impriment dans l’esprit et le cœur </a:t>
            </a:r>
          </a:p>
          <a:p>
            <a:pPr>
              <a:spcAft>
                <a:spcPts val="800"/>
              </a:spcAft>
            </a:pPr>
            <a:r>
              <a:rPr lang="fr-FR" sz="1500" dirty="0">
                <a:effectLst/>
                <a:latin typeface="Calibri" panose="020F0502020204030204" pitchFamily="34" charset="0"/>
                <a:ea typeface="Calibri" panose="020F0502020204030204" pitchFamily="34" charset="0"/>
                <a:cs typeface="Times New Roman" panose="02020603050405020304" pitchFamily="18" charset="0"/>
              </a:rPr>
              <a:t>de l’auditeur, </a:t>
            </a:r>
            <a:r>
              <a:rPr lang="fr-FR" sz="1500" dirty="0">
                <a:latin typeface="Calibri" panose="020F0502020204030204" pitchFamily="34" charset="0"/>
                <a:ea typeface="Calibri" panose="020F0502020204030204" pitchFamily="34" charset="0"/>
                <a:cs typeface="Times New Roman" panose="02020603050405020304" pitchFamily="18" charset="0"/>
              </a:rPr>
              <a:t>mais</a:t>
            </a:r>
            <a:r>
              <a:rPr lang="fr-FR" sz="1500" dirty="0">
                <a:effectLst/>
                <a:latin typeface="Calibri" panose="020F0502020204030204" pitchFamily="34" charset="0"/>
                <a:ea typeface="Calibri" panose="020F0502020204030204" pitchFamily="34" charset="0"/>
                <a:cs typeface="Times New Roman" panose="02020603050405020304" pitchFamily="18" charset="0"/>
              </a:rPr>
              <a:t> des images qui se gravent. Ce sont des images qui doivent évoquer votre histoire</a:t>
            </a:r>
            <a:r>
              <a:rPr lang="fr-FR" sz="1500">
                <a:effectLst/>
                <a:latin typeface="Calibri" panose="020F0502020204030204" pitchFamily="34" charset="0"/>
                <a:ea typeface="Calibri" panose="020F0502020204030204" pitchFamily="34" charset="0"/>
                <a:cs typeface="Times New Roman" panose="02020603050405020304" pitchFamily="18"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209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oints lumineux">
            <a:extLst>
              <a:ext uri="{FF2B5EF4-FFF2-40B4-BE49-F238E27FC236}">
                <a16:creationId xmlns:a16="http://schemas.microsoft.com/office/drawing/2014/main" id="{20A520D0-11CF-4639-8537-F56A8A2FDCF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90217" y="-24053"/>
            <a:ext cx="12191980" cy="6857990"/>
          </a:xfrm>
          <a:prstGeom prst="rect">
            <a:avLst/>
          </a:prstGeom>
        </p:spPr>
      </p:pic>
      <p:sp>
        <p:nvSpPr>
          <p:cNvPr id="2" name="Titre 1">
            <a:extLst>
              <a:ext uri="{FF2B5EF4-FFF2-40B4-BE49-F238E27FC236}">
                <a16:creationId xmlns:a16="http://schemas.microsoft.com/office/drawing/2014/main" id="{D44BCB7C-A6FC-4118-9027-468ECFDE6455}"/>
              </a:ext>
            </a:extLst>
          </p:cNvPr>
          <p:cNvSpPr>
            <a:spLocks noGrp="1"/>
          </p:cNvSpPr>
          <p:nvPr>
            <p:ph type="ctrTitle"/>
          </p:nvPr>
        </p:nvSpPr>
        <p:spPr>
          <a:xfrm>
            <a:off x="6535024" y="4009938"/>
            <a:ext cx="4739401" cy="2130619"/>
          </a:xfrm>
        </p:spPr>
        <p:txBody>
          <a:bodyPr rtlCol="0">
            <a:noAutofit/>
          </a:bodyPr>
          <a:lstStyle/>
          <a:p>
            <a:pPr rtl="0"/>
            <a:r>
              <a:rPr lang="fr-FR" sz="7200" dirty="0">
                <a:latin typeface="a Alley Garden" panose="02000503000000000000" pitchFamily="50" charset="0"/>
              </a:rPr>
              <a:t>Merci !</a:t>
            </a:r>
            <a:br>
              <a:rPr lang="fr-FR" sz="7200" dirty="0">
                <a:latin typeface="a Alley Garden" panose="02000503000000000000" pitchFamily="50" charset="0"/>
              </a:rPr>
            </a:br>
            <a:r>
              <a:rPr lang="fr-FR" sz="4000" dirty="0">
                <a:latin typeface="a Alley Garden" panose="02000503000000000000" pitchFamily="50" charset="0"/>
              </a:rPr>
              <a:t>Gaïna…</a:t>
            </a:r>
          </a:p>
        </p:txBody>
      </p:sp>
    </p:spTree>
    <p:extLst>
      <p:ext uri="{BB962C8B-B14F-4D97-AF65-F5344CB8AC3E}">
        <p14:creationId xmlns:p14="http://schemas.microsoft.com/office/powerpoint/2010/main" val="293993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652B-B439-4AB5-8773-417F1E05177E}"/>
              </a:ext>
            </a:extLst>
          </p:cNvPr>
          <p:cNvSpPr>
            <a:spLocks noGrp="1"/>
          </p:cNvSpPr>
          <p:nvPr>
            <p:ph type="title"/>
          </p:nvPr>
        </p:nvSpPr>
        <p:spPr>
          <a:xfrm>
            <a:off x="927255" y="0"/>
            <a:ext cx="8554473" cy="1456267"/>
          </a:xfrm>
        </p:spPr>
        <p:txBody>
          <a:bodyPr rtlCol="0"/>
          <a:lstStyle/>
          <a:p>
            <a:pPr rtl="0"/>
            <a:r>
              <a:rPr lang="fr-FR" b="1" dirty="0"/>
              <a:t>Définition :</a:t>
            </a:r>
          </a:p>
        </p:txBody>
      </p:sp>
      <p:sp>
        <p:nvSpPr>
          <p:cNvPr id="3" name="Espace réservé du contenu 2"/>
          <p:cNvSpPr>
            <a:spLocks noGrp="1"/>
          </p:cNvSpPr>
          <p:nvPr>
            <p:ph idx="1"/>
          </p:nvPr>
        </p:nvSpPr>
        <p:spPr>
          <a:xfrm>
            <a:off x="685801" y="1227221"/>
            <a:ext cx="10131425" cy="4738437"/>
          </a:xfrm>
        </p:spPr>
        <p:txBody>
          <a:bodyPr>
            <a:noAutofit/>
          </a:bodyPr>
          <a:lstStyle/>
          <a:p>
            <a:pPr marL="0" indent="0" algn="just">
              <a:buNone/>
            </a:pPr>
            <a:r>
              <a:rPr lang="fr-FR" sz="1400" dirty="0"/>
              <a:t>Le Storytelling, c’est l’art de raconter des histoires. </a:t>
            </a:r>
          </a:p>
          <a:p>
            <a:pPr marL="0" indent="0" algn="just">
              <a:buNone/>
            </a:pPr>
            <a:r>
              <a:rPr lang="fr-FR" sz="1400" dirty="0"/>
              <a:t>Le saviez-vous? Le cerveau est ainsi fait qu’il ne peut émotionnellement pas faire la différence entre une légende et une histoire vraie. C’est à l’origine une fonction qui permet de s’adapter. Dingue, non?</a:t>
            </a:r>
          </a:p>
          <a:p>
            <a:pPr marL="0" indent="0" algn="just">
              <a:buNone/>
            </a:pPr>
            <a:r>
              <a:rPr lang="fr-FR" sz="1400" dirty="0"/>
              <a:t>C’est ainsi que vous allez vous attacher à Harry Potter comme s’il existait réellement, que vous allez vous indigner du comportement des matons dans La Ligne Verte, ou que vous allez vous réjouir de la mort du roi Joffrey </a:t>
            </a:r>
            <a:r>
              <a:rPr lang="fr-FR" sz="1400" dirty="0" err="1"/>
              <a:t>Baratheon</a:t>
            </a:r>
            <a:r>
              <a:rPr lang="fr-FR" sz="1400" dirty="0"/>
              <a:t>.</a:t>
            </a:r>
          </a:p>
          <a:p>
            <a:pPr marL="0" indent="0" algn="just">
              <a:buNone/>
            </a:pPr>
            <a:r>
              <a:rPr lang="fr-FR" sz="1400" dirty="0"/>
              <a:t>Si vous provoquez une émotion qui correspond au produit, vous donnerez une aura à votre argumentation. Une bonne histoire parlera au cœur de votre lecteur et lui permettra de s’identifier plus facilement à votre </a:t>
            </a:r>
            <a:r>
              <a:rPr lang="fr-FR" sz="1400" dirty="0" err="1"/>
              <a:t>hitoire</a:t>
            </a:r>
            <a:r>
              <a:rPr lang="fr-FR" sz="1400" dirty="0"/>
              <a:t>.</a:t>
            </a:r>
          </a:p>
        </p:txBody>
      </p:sp>
    </p:spTree>
    <p:extLst>
      <p:ext uri="{BB962C8B-B14F-4D97-AF65-F5344CB8AC3E}">
        <p14:creationId xmlns:p14="http://schemas.microsoft.com/office/powerpoint/2010/main" val="142939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iel la nuit avec montagnes à l’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Espace réservé du contenu 4" descr="Graphique SmartArt">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1128090531"/>
              </p:ext>
            </p:extLst>
          </p:nvPr>
        </p:nvGraphicFramePr>
        <p:xfrm>
          <a:off x="2514732" y="2312664"/>
          <a:ext cx="7390680" cy="3725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re 1">
            <a:extLst>
              <a:ext uri="{FF2B5EF4-FFF2-40B4-BE49-F238E27FC236}">
                <a16:creationId xmlns:a16="http://schemas.microsoft.com/office/drawing/2014/main" id="{144E241E-3110-4B1C-B9B0-F17B90FEEC1D}"/>
              </a:ext>
            </a:extLst>
          </p:cNvPr>
          <p:cNvSpPr>
            <a:spLocks noGrp="1"/>
          </p:cNvSpPr>
          <p:nvPr>
            <p:ph type="title"/>
          </p:nvPr>
        </p:nvSpPr>
        <p:spPr>
          <a:xfrm>
            <a:off x="2408903" y="787400"/>
            <a:ext cx="7390680" cy="1278467"/>
          </a:xfrm>
        </p:spPr>
        <p:txBody>
          <a:bodyPr vert="horz" lIns="91440" tIns="45720" rIns="91440" bIns="45720" rtlCol="0" anchor="ctr">
            <a:normAutofit/>
          </a:bodyPr>
          <a:lstStyle/>
          <a:p>
            <a:pPr algn="ctr"/>
            <a:r>
              <a:rPr lang="fr-FR" b="1" dirty="0">
                <a:effectLst>
                  <a:outerShdw blurRad="50800" dist="88900" dir="5400000" algn="ctr" rotWithShape="0">
                    <a:srgbClr val="000000">
                      <a:alpha val="43137"/>
                    </a:srgbClr>
                  </a:outerShdw>
                </a:effectLst>
              </a:rPr>
              <a:t>Mais l’art de raconter des histoires vous servira aussi pour :</a:t>
            </a:r>
          </a:p>
        </p:txBody>
      </p:sp>
    </p:spTree>
    <p:extLst>
      <p:ext uri="{BB962C8B-B14F-4D97-AF65-F5344CB8AC3E}">
        <p14:creationId xmlns:p14="http://schemas.microsoft.com/office/powerpoint/2010/main" val="197482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iel la nuit avec montagnes à l’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Espace réservé du contenu 4" descr="Graphique SmartArt">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821069745"/>
              </p:ext>
            </p:extLst>
          </p:nvPr>
        </p:nvGraphicFramePr>
        <p:xfrm>
          <a:off x="2197917" y="1820412"/>
          <a:ext cx="7885650" cy="4217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re 1">
            <a:extLst>
              <a:ext uri="{FF2B5EF4-FFF2-40B4-BE49-F238E27FC236}">
                <a16:creationId xmlns:a16="http://schemas.microsoft.com/office/drawing/2014/main" id="{144E241E-3110-4B1C-B9B0-F17B90FEEC1D}"/>
              </a:ext>
            </a:extLst>
          </p:cNvPr>
          <p:cNvSpPr>
            <a:spLocks noGrp="1"/>
          </p:cNvSpPr>
          <p:nvPr>
            <p:ph type="title"/>
          </p:nvPr>
        </p:nvSpPr>
        <p:spPr>
          <a:xfrm>
            <a:off x="2400660" y="359950"/>
            <a:ext cx="7390680" cy="1278467"/>
          </a:xfrm>
        </p:spPr>
        <p:txBody>
          <a:bodyPr vert="horz" lIns="91440" tIns="45720" rIns="91440" bIns="45720" rtlCol="0" anchor="ctr">
            <a:normAutofit/>
          </a:bodyPr>
          <a:lstStyle/>
          <a:p>
            <a:pPr algn="ctr"/>
            <a:r>
              <a:rPr lang="fr-FR" b="1" dirty="0">
                <a:effectLst>
                  <a:outerShdw blurRad="50800" dist="88900" dir="5400000" algn="ctr" rotWithShape="0">
                    <a:srgbClr val="000000">
                      <a:alpha val="43137"/>
                    </a:srgbClr>
                  </a:outerShdw>
                </a:effectLst>
              </a:rPr>
              <a:t>Le pouvoir d’une histoire </a:t>
            </a:r>
          </a:p>
        </p:txBody>
      </p:sp>
      <p:sp>
        <p:nvSpPr>
          <p:cNvPr id="6" name="Ellipse 5">
            <a:extLst>
              <a:ext uri="{FF2B5EF4-FFF2-40B4-BE49-F238E27FC236}">
                <a16:creationId xmlns:a16="http://schemas.microsoft.com/office/drawing/2014/main" id="{8541118C-FDED-48A2-BC76-655234894930}"/>
              </a:ext>
            </a:extLst>
          </p:cNvPr>
          <p:cNvSpPr/>
          <p:nvPr/>
        </p:nvSpPr>
        <p:spPr>
          <a:xfrm>
            <a:off x="7180976" y="5234653"/>
            <a:ext cx="560366" cy="56061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Ellipse 6">
            <a:extLst>
              <a:ext uri="{FF2B5EF4-FFF2-40B4-BE49-F238E27FC236}">
                <a16:creationId xmlns:a16="http://schemas.microsoft.com/office/drawing/2014/main" id="{54A3111D-4057-4B48-A5E8-C2F49C1AB175}"/>
              </a:ext>
            </a:extLst>
          </p:cNvPr>
          <p:cNvSpPr/>
          <p:nvPr/>
        </p:nvSpPr>
        <p:spPr>
          <a:xfrm>
            <a:off x="8963088" y="3148693"/>
            <a:ext cx="560366" cy="56061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Ellipse 7">
            <a:extLst>
              <a:ext uri="{FF2B5EF4-FFF2-40B4-BE49-F238E27FC236}">
                <a16:creationId xmlns:a16="http://schemas.microsoft.com/office/drawing/2014/main" id="{54106427-CDAD-4F89-ADED-0FF661D6EF55}"/>
              </a:ext>
            </a:extLst>
          </p:cNvPr>
          <p:cNvSpPr/>
          <p:nvPr/>
        </p:nvSpPr>
        <p:spPr>
          <a:xfrm>
            <a:off x="8214925" y="5006904"/>
            <a:ext cx="227891" cy="22774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78887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iel la nuit avec montagnes à l’horizon">
            <a:extLst>
              <a:ext uri="{FF2B5EF4-FFF2-40B4-BE49-F238E27FC236}">
                <a16:creationId xmlns:a16="http://schemas.microsoft.com/office/drawing/2014/main" id="{2739CFE1-3E46-48B5-9BDB-769492BA7A53}"/>
              </a:ext>
            </a:extLst>
          </p:cNvPr>
          <p:cNvPicPr>
            <a:picLocks noGrp="1" noChangeAspect="1"/>
          </p:cNvPicPr>
          <p:nvPr>
            <p:ph sz="half" idx="1"/>
          </p:nvPr>
        </p:nvPicPr>
        <p:blipFill rotWithShape="1">
          <a:blip r:embed="rId3"/>
          <a:srcRect t="4555" b="4555"/>
          <a:stretch/>
        </p:blipFill>
        <p:spPr>
          <a:xfrm>
            <a:off x="-600" y="-1226"/>
            <a:ext cx="12193200" cy="6860452"/>
          </a:xfrm>
          <a:custGeom>
            <a:avLst/>
            <a:gdLst/>
            <a:ahLst/>
            <a:cxnLst/>
            <a:rect l="l" t="t" r="r" b="b"/>
            <a:pathLst>
              <a:path w="12192000" h="6858000">
                <a:moveTo>
                  <a:pt x="6090347" y="706999"/>
                </a:moveTo>
                <a:cubicBezTo>
                  <a:pt x="4588386" y="706999"/>
                  <a:pt x="3370806" y="1924579"/>
                  <a:pt x="3370806" y="3426541"/>
                </a:cubicBezTo>
                <a:cubicBezTo>
                  <a:pt x="3370806" y="4928503"/>
                  <a:pt x="4588386" y="6146083"/>
                  <a:pt x="6090347" y="6146083"/>
                </a:cubicBezTo>
                <a:cubicBezTo>
                  <a:pt x="7592308" y="6146083"/>
                  <a:pt x="8809888" y="4928503"/>
                  <a:pt x="8809888" y="3426541"/>
                </a:cubicBezTo>
                <a:cubicBezTo>
                  <a:pt x="8809888" y="1924579"/>
                  <a:pt x="7592308" y="706999"/>
                  <a:pt x="6090347" y="706999"/>
                </a:cubicBezTo>
                <a:close/>
                <a:moveTo>
                  <a:pt x="6082303" y="247854"/>
                </a:moveTo>
                <a:cubicBezTo>
                  <a:pt x="7836802" y="247854"/>
                  <a:pt x="9259104" y="1671227"/>
                  <a:pt x="9259104" y="3427045"/>
                </a:cubicBezTo>
                <a:cubicBezTo>
                  <a:pt x="9259104" y="5182864"/>
                  <a:pt x="7836802" y="6606237"/>
                  <a:pt x="6082303" y="6606237"/>
                </a:cubicBezTo>
                <a:cubicBezTo>
                  <a:pt x="4327804" y="6606237"/>
                  <a:pt x="2905502" y="5182864"/>
                  <a:pt x="2905502" y="3427045"/>
                </a:cubicBezTo>
                <a:cubicBezTo>
                  <a:pt x="2905502" y="1671227"/>
                  <a:pt x="4327804" y="247854"/>
                  <a:pt x="6082303" y="247854"/>
                </a:cubicBezTo>
                <a:close/>
                <a:moveTo>
                  <a:pt x="9560257" y="0"/>
                </a:moveTo>
                <a:lnTo>
                  <a:pt x="12192000" y="0"/>
                </a:lnTo>
                <a:lnTo>
                  <a:pt x="12192000" y="6858000"/>
                </a:lnTo>
                <a:lnTo>
                  <a:pt x="9560255" y="6858000"/>
                </a:lnTo>
                <a:lnTo>
                  <a:pt x="9704262" y="6706843"/>
                </a:lnTo>
                <a:cubicBezTo>
                  <a:pt x="10490530" y="5841105"/>
                  <a:pt x="10969748" y="4691058"/>
                  <a:pt x="10969748" y="3428999"/>
                </a:cubicBezTo>
                <a:cubicBezTo>
                  <a:pt x="10969748" y="2166941"/>
                  <a:pt x="10490530" y="1016894"/>
                  <a:pt x="9704262" y="151155"/>
                </a:cubicBezTo>
                <a:close/>
                <a:moveTo>
                  <a:pt x="7947654" y="0"/>
                </a:moveTo>
                <a:lnTo>
                  <a:pt x="8099035" y="0"/>
                </a:lnTo>
                <a:lnTo>
                  <a:pt x="8158569" y="34257"/>
                </a:lnTo>
                <a:cubicBezTo>
                  <a:pt x="9305381" y="731601"/>
                  <a:pt x="10071441" y="1993601"/>
                  <a:pt x="10071441" y="3434659"/>
                </a:cubicBezTo>
                <a:cubicBezTo>
                  <a:pt x="10071441" y="4875717"/>
                  <a:pt x="9305381" y="6137716"/>
                  <a:pt x="8158569" y="6835060"/>
                </a:cubicBezTo>
                <a:lnTo>
                  <a:pt x="8118703" y="6858000"/>
                </a:lnTo>
                <a:lnTo>
                  <a:pt x="7923440" y="6858000"/>
                </a:lnTo>
                <a:lnTo>
                  <a:pt x="7938929" y="6850061"/>
                </a:lnTo>
                <a:cubicBezTo>
                  <a:pt x="9153123" y="6189975"/>
                  <a:pt x="9977382" y="4902579"/>
                  <a:pt x="9977382" y="3422520"/>
                </a:cubicBezTo>
                <a:cubicBezTo>
                  <a:pt x="9977382" y="2009739"/>
                  <a:pt x="9226353" y="772500"/>
                  <a:pt x="8102044" y="88839"/>
                </a:cubicBezTo>
                <a:close/>
                <a:moveTo>
                  <a:pt x="4097777" y="0"/>
                </a:moveTo>
                <a:lnTo>
                  <a:pt x="4216953" y="0"/>
                </a:lnTo>
                <a:lnTo>
                  <a:pt x="4062563" y="88839"/>
                </a:lnTo>
                <a:cubicBezTo>
                  <a:pt x="2938253" y="772500"/>
                  <a:pt x="2187224" y="2009739"/>
                  <a:pt x="2187224" y="3422520"/>
                </a:cubicBezTo>
                <a:cubicBezTo>
                  <a:pt x="2187224" y="4902579"/>
                  <a:pt x="3011483" y="6189975"/>
                  <a:pt x="4225677" y="6850061"/>
                </a:cubicBezTo>
                <a:lnTo>
                  <a:pt x="4241167" y="6858000"/>
                </a:lnTo>
                <a:lnTo>
                  <a:pt x="4078110" y="6858000"/>
                </a:lnTo>
                <a:lnTo>
                  <a:pt x="4038243" y="6835060"/>
                </a:lnTo>
                <a:cubicBezTo>
                  <a:pt x="2891431" y="6137716"/>
                  <a:pt x="2125371" y="4875717"/>
                  <a:pt x="2125371" y="3434659"/>
                </a:cubicBezTo>
                <a:cubicBezTo>
                  <a:pt x="2125371" y="1993601"/>
                  <a:pt x="2891431" y="731601"/>
                  <a:pt x="4038243" y="34257"/>
                </a:cubicBezTo>
                <a:close/>
                <a:moveTo>
                  <a:pt x="0" y="0"/>
                </a:moveTo>
                <a:lnTo>
                  <a:pt x="2636555" y="0"/>
                </a:lnTo>
                <a:lnTo>
                  <a:pt x="2492551" y="151155"/>
                </a:lnTo>
                <a:cubicBezTo>
                  <a:pt x="1706282" y="1016894"/>
                  <a:pt x="1227064" y="2166941"/>
                  <a:pt x="1227064" y="3428999"/>
                </a:cubicBezTo>
                <a:cubicBezTo>
                  <a:pt x="1227064" y="4691058"/>
                  <a:pt x="1706282" y="5841105"/>
                  <a:pt x="2492551" y="6706843"/>
                </a:cubicBezTo>
                <a:lnTo>
                  <a:pt x="2636557" y="6858000"/>
                </a:lnTo>
                <a:lnTo>
                  <a:pt x="0" y="6858000"/>
                </a:lnTo>
                <a:close/>
              </a:path>
            </a:pathLst>
          </a:custGeom>
          <a:ln w="60325" cmpd="dbl">
            <a:solidFill>
              <a:schemeClr val="tx1">
                <a:alpha val="40000"/>
              </a:schemeClr>
            </a:solidFill>
          </a:ln>
        </p:spPr>
      </p:pic>
      <p:graphicFrame>
        <p:nvGraphicFramePr>
          <p:cNvPr id="5" name="Espace réservé du contenu 4" descr="Graphique SmartArt">
            <a:extLst>
              <a:ext uri="{FF2B5EF4-FFF2-40B4-BE49-F238E27FC236}">
                <a16:creationId xmlns:a16="http://schemas.microsoft.com/office/drawing/2014/main" id="{21A182E9-AC38-4344-9247-5AB4B8F03A26}"/>
              </a:ext>
            </a:extLst>
          </p:cNvPr>
          <p:cNvGraphicFramePr>
            <a:graphicFrameLocks noGrp="1"/>
          </p:cNvGraphicFramePr>
          <p:nvPr>
            <p:ph sz="half" idx="2"/>
            <p:extLst>
              <p:ext uri="{D42A27DB-BD31-4B8C-83A1-F6EECF244321}">
                <p14:modId xmlns:p14="http://schemas.microsoft.com/office/powerpoint/2010/main" val="1650754661"/>
              </p:ext>
            </p:extLst>
          </p:nvPr>
        </p:nvGraphicFramePr>
        <p:xfrm>
          <a:off x="755008" y="1568947"/>
          <a:ext cx="9295001" cy="4756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re 1">
            <a:extLst>
              <a:ext uri="{FF2B5EF4-FFF2-40B4-BE49-F238E27FC236}">
                <a16:creationId xmlns:a16="http://schemas.microsoft.com/office/drawing/2014/main" id="{144E241E-3110-4B1C-B9B0-F17B90FEEC1D}"/>
              </a:ext>
            </a:extLst>
          </p:cNvPr>
          <p:cNvSpPr>
            <a:spLocks noGrp="1"/>
          </p:cNvSpPr>
          <p:nvPr>
            <p:ph type="title"/>
          </p:nvPr>
        </p:nvSpPr>
        <p:spPr>
          <a:xfrm>
            <a:off x="2408903" y="331159"/>
            <a:ext cx="7390680" cy="1278467"/>
          </a:xfrm>
        </p:spPr>
        <p:txBody>
          <a:bodyPr vert="horz" lIns="91440" tIns="45720" rIns="91440" bIns="45720" rtlCol="0" anchor="ctr">
            <a:normAutofit/>
          </a:bodyPr>
          <a:lstStyle/>
          <a:p>
            <a:pPr algn="ctr"/>
            <a:r>
              <a:rPr lang="fr-FR" b="1" dirty="0">
                <a:effectLst>
                  <a:outerShdw blurRad="50800" dist="88900" dir="5400000" algn="ctr" rotWithShape="0">
                    <a:srgbClr val="000000">
                      <a:alpha val="43137"/>
                    </a:srgbClr>
                  </a:outerShdw>
                </a:effectLst>
              </a:rPr>
              <a:t>PETIT RAPPEL DE FONDAMENTAUX…</a:t>
            </a:r>
          </a:p>
        </p:txBody>
      </p:sp>
      <p:grpSp>
        <p:nvGrpSpPr>
          <p:cNvPr id="6" name="Groupe 5">
            <a:extLst>
              <a:ext uri="{FF2B5EF4-FFF2-40B4-BE49-F238E27FC236}">
                <a16:creationId xmlns:a16="http://schemas.microsoft.com/office/drawing/2014/main" id="{23162EBE-E54E-417C-B993-C6877EA77B72}"/>
              </a:ext>
            </a:extLst>
          </p:cNvPr>
          <p:cNvGrpSpPr/>
          <p:nvPr/>
        </p:nvGrpSpPr>
        <p:grpSpPr>
          <a:xfrm>
            <a:off x="6666727" y="3826133"/>
            <a:ext cx="2149447" cy="2148954"/>
            <a:chOff x="-1749833" y="2431638"/>
            <a:chExt cx="2149447" cy="2148954"/>
          </a:xfrm>
        </p:grpSpPr>
        <p:sp>
          <p:nvSpPr>
            <p:cNvPr id="7" name="Ellipse 6">
              <a:extLst>
                <a:ext uri="{FF2B5EF4-FFF2-40B4-BE49-F238E27FC236}">
                  <a16:creationId xmlns:a16="http://schemas.microsoft.com/office/drawing/2014/main" id="{8306CC60-7BB3-427B-BB58-99C6C0E8F252}"/>
                </a:ext>
              </a:extLst>
            </p:cNvPr>
            <p:cNvSpPr/>
            <p:nvPr/>
          </p:nvSpPr>
          <p:spPr>
            <a:xfrm>
              <a:off x="-1749833" y="2431638"/>
              <a:ext cx="2149447" cy="214895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Ellipse 4">
              <a:extLst>
                <a:ext uri="{FF2B5EF4-FFF2-40B4-BE49-F238E27FC236}">
                  <a16:creationId xmlns:a16="http://schemas.microsoft.com/office/drawing/2014/main" id="{5B19400E-3638-406A-9E95-540099C31AC4}"/>
                </a:ext>
              </a:extLst>
            </p:cNvPr>
            <p:cNvSpPr txBox="1"/>
            <p:nvPr/>
          </p:nvSpPr>
          <p:spPr>
            <a:xfrm>
              <a:off x="-1451833" y="2763762"/>
              <a:ext cx="1519889" cy="15195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Si les jouets avaient des sentiments ?</a:t>
              </a:r>
            </a:p>
            <a:p>
              <a:pPr marL="0" lvl="0" indent="0" algn="ctr" defTabSz="755650" rtl="0">
                <a:lnSpc>
                  <a:spcPct val="90000"/>
                </a:lnSpc>
                <a:spcBef>
                  <a:spcPct val="0"/>
                </a:spcBef>
                <a:spcAft>
                  <a:spcPct val="35000"/>
                </a:spcAft>
                <a:buNone/>
              </a:pPr>
              <a:r>
                <a:rPr lang="fr-FR" sz="1700" noProof="0" dirty="0"/>
                <a:t>S’il existait d’autres formes de vies dans l’univers ?</a:t>
              </a:r>
            </a:p>
          </p:txBody>
        </p:sp>
      </p:grpSp>
      <p:grpSp>
        <p:nvGrpSpPr>
          <p:cNvPr id="9" name="Groupe 8">
            <a:extLst>
              <a:ext uri="{FF2B5EF4-FFF2-40B4-BE49-F238E27FC236}">
                <a16:creationId xmlns:a16="http://schemas.microsoft.com/office/drawing/2014/main" id="{817BBF60-9EBC-4EA9-BB85-C7DA5302C3AF}"/>
              </a:ext>
            </a:extLst>
          </p:cNvPr>
          <p:cNvGrpSpPr/>
          <p:nvPr/>
        </p:nvGrpSpPr>
        <p:grpSpPr>
          <a:xfrm>
            <a:off x="8651267" y="3509461"/>
            <a:ext cx="2816483" cy="2815837"/>
            <a:chOff x="-1749833" y="1995410"/>
            <a:chExt cx="2149447" cy="2148954"/>
          </a:xfrm>
        </p:grpSpPr>
        <p:sp>
          <p:nvSpPr>
            <p:cNvPr id="10" name="Ellipse 9">
              <a:extLst>
                <a:ext uri="{FF2B5EF4-FFF2-40B4-BE49-F238E27FC236}">
                  <a16:creationId xmlns:a16="http://schemas.microsoft.com/office/drawing/2014/main" id="{8E51781F-E60A-4FAA-AE10-EA215348CDEA}"/>
                </a:ext>
              </a:extLst>
            </p:cNvPr>
            <p:cNvSpPr/>
            <p:nvPr/>
          </p:nvSpPr>
          <p:spPr>
            <a:xfrm>
              <a:off x="-1749833" y="1995410"/>
              <a:ext cx="2149447" cy="214895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Ellipse 4">
              <a:extLst>
                <a:ext uri="{FF2B5EF4-FFF2-40B4-BE49-F238E27FC236}">
                  <a16:creationId xmlns:a16="http://schemas.microsoft.com/office/drawing/2014/main" id="{E2A7CBC6-2E08-4D9C-A1DD-702638F0DC3C}"/>
                </a:ext>
              </a:extLst>
            </p:cNvPr>
            <p:cNvSpPr txBox="1"/>
            <p:nvPr/>
          </p:nvSpPr>
          <p:spPr>
            <a:xfrm>
              <a:off x="-1451833" y="2287727"/>
              <a:ext cx="1595359" cy="15677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700" b="0" i="0" kern="1200" dirty="0"/>
                <a:t>Toutes ces questions déverrouillent la porte de votre imagination et engage la partie de votre cerveau qui gèrent…. Les rêves, Libérez-là !</a:t>
              </a:r>
              <a:endParaRPr lang="fr-FR" sz="1700" noProof="0" dirty="0"/>
            </a:p>
          </p:txBody>
        </p:sp>
      </p:grpSp>
      <p:grpSp>
        <p:nvGrpSpPr>
          <p:cNvPr id="12" name="Groupe 11">
            <a:extLst>
              <a:ext uri="{FF2B5EF4-FFF2-40B4-BE49-F238E27FC236}">
                <a16:creationId xmlns:a16="http://schemas.microsoft.com/office/drawing/2014/main" id="{CA493FA5-3A03-4ED6-825A-EAFA0AC76C3A}"/>
              </a:ext>
            </a:extLst>
          </p:cNvPr>
          <p:cNvGrpSpPr/>
          <p:nvPr/>
        </p:nvGrpSpPr>
        <p:grpSpPr>
          <a:xfrm>
            <a:off x="5753846" y="1384027"/>
            <a:ext cx="1651041" cy="1650662"/>
            <a:chOff x="-1749833" y="1995410"/>
            <a:chExt cx="2149447" cy="2148954"/>
          </a:xfrm>
        </p:grpSpPr>
        <p:sp>
          <p:nvSpPr>
            <p:cNvPr id="13" name="Ellipse 12">
              <a:extLst>
                <a:ext uri="{FF2B5EF4-FFF2-40B4-BE49-F238E27FC236}">
                  <a16:creationId xmlns:a16="http://schemas.microsoft.com/office/drawing/2014/main" id="{20330976-70C0-40BC-B522-825E81326291}"/>
                </a:ext>
              </a:extLst>
            </p:cNvPr>
            <p:cNvSpPr/>
            <p:nvPr/>
          </p:nvSpPr>
          <p:spPr>
            <a:xfrm>
              <a:off x="-1749833" y="1995410"/>
              <a:ext cx="2149447" cy="2148954"/>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Ellipse 4">
              <a:extLst>
                <a:ext uri="{FF2B5EF4-FFF2-40B4-BE49-F238E27FC236}">
                  <a16:creationId xmlns:a16="http://schemas.microsoft.com/office/drawing/2014/main" id="{F69101FD-3FB9-42AF-A838-59051E5A29F4}"/>
                </a:ext>
              </a:extLst>
            </p:cNvPr>
            <p:cNvSpPr txBox="1"/>
            <p:nvPr/>
          </p:nvSpPr>
          <p:spPr>
            <a:xfrm>
              <a:off x="-1451833" y="2310510"/>
              <a:ext cx="1519889" cy="1435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4770" rIns="0" bIns="64770" numCol="1" spcCol="1270" rtlCol="0" anchor="ctr" anchorCtr="0">
              <a:noAutofit/>
            </a:bodyPr>
            <a:lstStyle/>
            <a:p>
              <a:pPr marL="0" lvl="0" indent="0" algn="ctr" defTabSz="755650" rtl="0">
                <a:lnSpc>
                  <a:spcPct val="90000"/>
                </a:lnSpc>
                <a:spcBef>
                  <a:spcPct val="0"/>
                </a:spcBef>
                <a:spcAft>
                  <a:spcPct val="35000"/>
                </a:spcAft>
                <a:buNone/>
              </a:pPr>
              <a:r>
                <a:rPr lang="fr-FR" sz="1400" b="0" i="0" kern="1200" dirty="0"/>
                <a:t>Les personnages doivent rencontrer L’univers que vous allez créer</a:t>
              </a:r>
              <a:endParaRPr lang="fr-FR" sz="1400" noProof="0" dirty="0"/>
            </a:p>
          </p:txBody>
        </p:sp>
      </p:grpSp>
      <p:sp>
        <p:nvSpPr>
          <p:cNvPr id="15" name="Ellipse 14">
            <a:extLst>
              <a:ext uri="{FF2B5EF4-FFF2-40B4-BE49-F238E27FC236}">
                <a16:creationId xmlns:a16="http://schemas.microsoft.com/office/drawing/2014/main" id="{76BD61DE-8BE0-47E5-B44E-43B5704BD4CE}"/>
              </a:ext>
            </a:extLst>
          </p:cNvPr>
          <p:cNvSpPr/>
          <p:nvPr/>
        </p:nvSpPr>
        <p:spPr>
          <a:xfrm>
            <a:off x="8442438" y="5695822"/>
            <a:ext cx="343988" cy="314099"/>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94457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B75DC69-7DD4-47DC-9C05-2E536D5DFCE4}"/>
              </a:ext>
            </a:extLst>
          </p:cNvPr>
          <p:cNvSpPr txBox="1"/>
          <p:nvPr/>
        </p:nvSpPr>
        <p:spPr>
          <a:xfrm>
            <a:off x="559092" y="280402"/>
            <a:ext cx="11073813" cy="6099106"/>
          </a:xfrm>
          <a:prstGeom prst="rect">
            <a:avLst/>
          </a:prstGeom>
          <a:noFill/>
        </p:spPr>
        <p:txBody>
          <a:bodyPr wrap="square" rtlCol="0">
            <a:spAutoFit/>
          </a:bodyPr>
          <a:lstStyle/>
          <a:p>
            <a:pPr>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Fondateur de Storytelling, le canadien Edward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Wachtman</a:t>
            </a:r>
            <a:r>
              <a:rPr lang="fr-FR" sz="1400" dirty="0">
                <a:effectLst/>
                <a:latin typeface="Calibri" panose="020F0502020204030204" pitchFamily="34" charset="0"/>
                <a:ea typeface="Calibri" panose="020F0502020204030204" pitchFamily="34" charset="0"/>
                <a:cs typeface="Times New Roman" panose="02020603050405020304" pitchFamily="18" charset="0"/>
              </a:rPr>
              <a:t> a développé une méthodologie en trois phases le Storytelling process, pour un usage dans le cadre d’un groupe :</a:t>
            </a:r>
          </a:p>
          <a:p>
            <a:pPr>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Phase 1 :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Wordplay</a:t>
            </a:r>
            <a:r>
              <a:rPr lang="fr-FR" sz="1400" dirty="0">
                <a:effectLst/>
                <a:latin typeface="Calibri" panose="020F0502020204030204" pitchFamily="34" charset="0"/>
                <a:ea typeface="Calibri" panose="020F0502020204030204" pitchFamily="34" charset="0"/>
                <a:cs typeface="Times New Roman" panose="02020603050405020304" pitchFamily="18" charset="0"/>
              </a:rPr>
              <a:t> Il s’agit d’amener les participants à faire des associations de mots autour d’un sujet, librement, ce qui permet une réflexion et un dialogue introductif, exploratoire</a:t>
            </a:r>
          </a:p>
          <a:p>
            <a:pPr>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Phase 2 :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StoryTime</a:t>
            </a:r>
            <a:r>
              <a:rPr lang="fr-FR" sz="1400" dirty="0">
                <a:effectLst/>
                <a:latin typeface="Calibri" panose="020F0502020204030204" pitchFamily="34" charset="0"/>
                <a:ea typeface="Calibri" panose="020F0502020204030204" pitchFamily="34" charset="0"/>
                <a:cs typeface="Times New Roman" panose="02020603050405020304" pitchFamily="18" charset="0"/>
              </a:rPr>
              <a:t> : Divisés en sous-groupes, les participants sont chargés de construire une histoire fictive sur le sujet, qui sera partagée et analysée avec l’ensemble du groupe</a:t>
            </a:r>
          </a:p>
          <a:p>
            <a:pPr>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Phase 3 : Réflexions : Individuellement, chaque participant écrit une histoire tirée de son expérience personnelle, aussi détaillée que possible, ayant trait au sujet.</a:t>
            </a:r>
          </a:p>
          <a:p>
            <a:pPr>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Ensuite, un travail de connections des histoires entre elles (les récits fictifs comme les histoires vraies) peut s'opérer, pour donner, peut-être, naissance à de nouvelles histoires riches de sens.</a:t>
            </a:r>
          </a:p>
          <a:p>
            <a:r>
              <a:rPr lang="fr-FR" sz="1400" dirty="0">
                <a:effectLst/>
                <a:latin typeface="Calibri" panose="020F0502020204030204" pitchFamily="34" charset="0"/>
                <a:ea typeface="Calibri" panose="020F0502020204030204" pitchFamily="34" charset="0"/>
                <a:cs typeface="Times New Roman" panose="02020603050405020304" pitchFamily="18" charset="0"/>
              </a:rPr>
              <a:t>Rappelons que les histoires fictives peuvent parfois faire émerger des réalités politiquement peu correctes mais importantes.</a:t>
            </a:r>
          </a:p>
          <a:p>
            <a:pPr algn="l"/>
            <a:endParaRPr lang="fr-FR" sz="1400" dirty="0">
              <a:latin typeface="arial" panose="020B0604020202020204" pitchFamily="34" charset="0"/>
            </a:endParaRPr>
          </a:p>
          <a:p>
            <a:pPr algn="l"/>
            <a:r>
              <a:rPr lang="fr-FR" sz="1400" b="1" i="0" u="sng" dirty="0">
                <a:solidFill>
                  <a:srgbClr val="FF0000"/>
                </a:solidFill>
                <a:effectLst/>
                <a:latin typeface="arial" panose="020B0604020202020204" pitchFamily="34" charset="0"/>
              </a:rPr>
              <a:t>Il faut :</a:t>
            </a:r>
          </a:p>
          <a:p>
            <a:pPr algn="l"/>
            <a:endParaRPr lang="fr-FR" sz="1400" b="0" i="0" dirty="0">
              <a:effectLst/>
              <a:latin typeface="arial" panose="020B0604020202020204" pitchFamily="34" charset="0"/>
            </a:endParaRPr>
          </a:p>
          <a:p>
            <a:pPr algn="l">
              <a:lnSpc>
                <a:spcPct val="150000"/>
              </a:lnSpc>
              <a:buFont typeface="+mj-lt"/>
              <a:buAutoNum type="arabicPeriod"/>
            </a:pPr>
            <a:r>
              <a:rPr lang="fr-FR" sz="1400" b="0" i="0" dirty="0">
                <a:effectLst/>
                <a:latin typeface="arial" panose="020B0604020202020204" pitchFamily="34" charset="0"/>
              </a:rPr>
              <a:t>Connaître votre public.</a:t>
            </a:r>
          </a:p>
          <a:p>
            <a:pPr algn="l">
              <a:lnSpc>
                <a:spcPct val="150000"/>
              </a:lnSpc>
              <a:buFont typeface="+mj-lt"/>
              <a:buAutoNum type="arabicPeriod"/>
            </a:pPr>
            <a:r>
              <a:rPr lang="fr-FR" sz="1400" b="0" i="0" dirty="0">
                <a:effectLst/>
                <a:latin typeface="arial" panose="020B0604020202020204" pitchFamily="34" charset="0"/>
              </a:rPr>
              <a:t>Identifier votre message à transmettre.</a:t>
            </a:r>
          </a:p>
          <a:p>
            <a:pPr algn="l">
              <a:lnSpc>
                <a:spcPct val="150000"/>
              </a:lnSpc>
              <a:buFont typeface="+mj-lt"/>
              <a:buAutoNum type="arabicPeriod"/>
            </a:pPr>
            <a:r>
              <a:rPr lang="fr-FR" sz="1400" dirty="0">
                <a:latin typeface="arial" panose="020B0604020202020204" pitchFamily="34" charset="0"/>
              </a:rPr>
              <a:t>Ne parlez pas de ce que vous ne connaissait pas, que vous n’avez pas lu ou vécu.</a:t>
            </a:r>
            <a:endParaRPr lang="fr-FR" sz="1400" b="0" i="0" dirty="0">
              <a:effectLst/>
              <a:latin typeface="arial" panose="020B0604020202020204" pitchFamily="34" charset="0"/>
            </a:endParaRPr>
          </a:p>
          <a:p>
            <a:pPr algn="l">
              <a:lnSpc>
                <a:spcPct val="150000"/>
              </a:lnSpc>
              <a:buFont typeface="+mj-lt"/>
              <a:buAutoNum type="arabicPeriod"/>
            </a:pPr>
            <a:r>
              <a:rPr lang="fr-FR" sz="1400" b="0" i="0" dirty="0">
                <a:effectLst/>
                <a:latin typeface="arial" panose="020B0604020202020204" pitchFamily="34" charset="0"/>
              </a:rPr>
              <a:t>Choisir une </a:t>
            </a:r>
            <a:r>
              <a:rPr lang="fr-FR" sz="1400" i="0" dirty="0">
                <a:effectLst/>
                <a:latin typeface="arial" panose="020B0604020202020204" pitchFamily="34" charset="0"/>
              </a:rPr>
              <a:t>méthode</a:t>
            </a:r>
            <a:r>
              <a:rPr lang="fr-FR" sz="1400" b="0" i="0" dirty="0">
                <a:effectLst/>
                <a:latin typeface="arial" panose="020B0604020202020204" pitchFamily="34" charset="0"/>
              </a:rPr>
              <a:t> de narration.</a:t>
            </a:r>
            <a:endParaRPr lang="fr-FR" sz="1400" dirty="0">
              <a:latin typeface="arial" panose="020B0604020202020204" pitchFamily="34" charset="0"/>
            </a:endParaRPr>
          </a:p>
          <a:p>
            <a:pPr algn="l">
              <a:lnSpc>
                <a:spcPct val="150000"/>
              </a:lnSpc>
              <a:buFont typeface="+mj-lt"/>
              <a:buAutoNum type="arabicPeriod"/>
            </a:pPr>
            <a:r>
              <a:rPr lang="fr-FR" sz="1400" dirty="0">
                <a:latin typeface="arial" panose="020B0604020202020204" pitchFamily="34" charset="0"/>
              </a:rPr>
              <a:t>Utiliser les 5 sens.</a:t>
            </a:r>
          </a:p>
          <a:p>
            <a:pPr algn="l">
              <a:lnSpc>
                <a:spcPct val="150000"/>
              </a:lnSpc>
              <a:buFont typeface="+mj-lt"/>
              <a:buAutoNum type="arabicPeriod"/>
            </a:pPr>
            <a:r>
              <a:rPr lang="fr-FR" sz="1400" b="0" i="0" dirty="0">
                <a:effectLst/>
                <a:latin typeface="arial" panose="020B0604020202020204" pitchFamily="34" charset="0"/>
              </a:rPr>
              <a:t> </a:t>
            </a:r>
            <a:r>
              <a:rPr lang="fr-FR" sz="1400" dirty="0">
                <a:latin typeface="arial" panose="020B0604020202020204" pitchFamily="34" charset="0"/>
              </a:rPr>
              <a:t>Bien établir les personnages, les lieux, et les phases de l’histoire (début, milieu et fin)</a:t>
            </a:r>
          </a:p>
          <a:p>
            <a:pPr algn="l">
              <a:lnSpc>
                <a:spcPct val="150000"/>
              </a:lnSpc>
              <a:buFont typeface="+mj-lt"/>
              <a:buAutoNum type="arabicPeriod"/>
            </a:pPr>
            <a:r>
              <a:rPr lang="fr-FR" sz="1400" b="0" i="0" dirty="0">
                <a:effectLst/>
                <a:latin typeface="arial" panose="020B0604020202020204" pitchFamily="34" charset="0"/>
              </a:rPr>
              <a:t>Utiliser les support « Fabula » pour plus de clarté</a:t>
            </a:r>
            <a:r>
              <a:rPr lang="fr-FR" sz="1400" dirty="0">
                <a:latin typeface="arial" panose="020B0604020202020204" pitchFamily="34" charset="0"/>
              </a:rPr>
              <a:t>, repères et pouvoir bien développer votre histoire.</a:t>
            </a:r>
            <a:endParaRPr lang="fr-FR" sz="1400" b="0" i="0" dirty="0">
              <a:effectLst/>
              <a:latin typeface="arial" panose="020B0604020202020204" pitchFamily="34" charset="0"/>
            </a:endParaRPr>
          </a:p>
          <a:p>
            <a:endParaRPr lang="fr-FR" sz="1400" i="1" dirty="0">
              <a:latin typeface="arial" panose="020B0604020202020204" pitchFamily="34" charset="0"/>
            </a:endParaRPr>
          </a:p>
        </p:txBody>
      </p:sp>
    </p:spTree>
    <p:extLst>
      <p:ext uri="{BB962C8B-B14F-4D97-AF65-F5344CB8AC3E}">
        <p14:creationId xmlns:p14="http://schemas.microsoft.com/office/powerpoint/2010/main" val="92709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652B-B439-4AB5-8773-417F1E05177E}"/>
              </a:ext>
            </a:extLst>
          </p:cNvPr>
          <p:cNvSpPr>
            <a:spLocks noGrp="1"/>
          </p:cNvSpPr>
          <p:nvPr>
            <p:ph type="title"/>
          </p:nvPr>
        </p:nvSpPr>
        <p:spPr>
          <a:xfrm>
            <a:off x="1818763" y="159391"/>
            <a:ext cx="8554473" cy="520117"/>
          </a:xfrm>
        </p:spPr>
        <p:txBody>
          <a:bodyPr rtlCol="0">
            <a:normAutofit fontScale="90000"/>
          </a:bodyPr>
          <a:lstStyle/>
          <a:p>
            <a:pPr algn="ctr"/>
            <a:r>
              <a:rPr lang="fr-FR" b="1" i="0" dirty="0">
                <a:solidFill>
                  <a:srgbClr val="000000"/>
                </a:solidFill>
                <a:effectLst/>
                <a:latin typeface="Inter"/>
              </a:rPr>
              <a:t>1 – Le départ</a:t>
            </a:r>
          </a:p>
        </p:txBody>
      </p:sp>
      <p:sp>
        <p:nvSpPr>
          <p:cNvPr id="4" name="ZoneTexte 3">
            <a:extLst>
              <a:ext uri="{FF2B5EF4-FFF2-40B4-BE49-F238E27FC236}">
                <a16:creationId xmlns:a16="http://schemas.microsoft.com/office/drawing/2014/main" id="{1B75DC69-7DD4-47DC-9C05-2E536D5DFCE4}"/>
              </a:ext>
            </a:extLst>
          </p:cNvPr>
          <p:cNvSpPr txBox="1"/>
          <p:nvPr/>
        </p:nvSpPr>
        <p:spPr>
          <a:xfrm>
            <a:off x="559092" y="850854"/>
            <a:ext cx="11073813" cy="5847755"/>
          </a:xfrm>
          <a:prstGeom prst="rect">
            <a:avLst/>
          </a:prstGeom>
          <a:noFill/>
        </p:spPr>
        <p:txBody>
          <a:bodyPr wrap="square" rtlCol="0">
            <a:spAutoFit/>
          </a:bodyPr>
          <a:lstStyle/>
          <a:p>
            <a:pPr algn="l">
              <a:buFont typeface="Arial" panose="020B0604020202020204" pitchFamily="34" charset="0"/>
              <a:buChar char="•"/>
            </a:pPr>
            <a:r>
              <a:rPr lang="fr-FR" sz="1700" b="1" i="0" dirty="0">
                <a:solidFill>
                  <a:schemeClr val="bg1"/>
                </a:solidFill>
                <a:effectLst/>
                <a:latin typeface="Inter"/>
              </a:rPr>
              <a:t>L’appel de l’aventure :</a:t>
            </a:r>
            <a:endParaRPr lang="fr-FR" sz="1700" b="0" i="0" dirty="0">
              <a:solidFill>
                <a:schemeClr val="bg1"/>
              </a:solidFill>
              <a:effectLst/>
              <a:latin typeface="Inter"/>
            </a:endParaRPr>
          </a:p>
          <a:p>
            <a:pPr algn="l"/>
            <a:r>
              <a:rPr lang="fr-FR" sz="1700" b="0" i="0" dirty="0">
                <a:effectLst/>
                <a:latin typeface="Inter"/>
              </a:rPr>
              <a:t>Le héros (la blonde au marteau dans la pub Apple (le héros étant ici les utilisateurs d’ordinateurs) reçoit une information qui l’invite à quitter sa zone de confort pour aller dans l’inconnu, accomplir une mission.</a:t>
            </a:r>
            <a:endParaRPr lang="fr-FR" sz="1700" i="1" dirty="0">
              <a:latin typeface="Inter"/>
            </a:endParaRPr>
          </a:p>
          <a:p>
            <a:pPr algn="l"/>
            <a:endParaRPr lang="fr-FR" sz="1700" dirty="0">
              <a:latin typeface="Inter"/>
            </a:endParaRPr>
          </a:p>
          <a:p>
            <a:pPr algn="l">
              <a:buFont typeface="Arial" panose="020B0604020202020204" pitchFamily="34" charset="0"/>
              <a:buChar char="•"/>
            </a:pPr>
            <a:r>
              <a:rPr lang="fr-FR" sz="1700" b="1" i="0" dirty="0">
                <a:solidFill>
                  <a:schemeClr val="bg1"/>
                </a:solidFill>
                <a:effectLst/>
                <a:latin typeface="Inter"/>
              </a:rPr>
              <a:t>Le refus de l’appel :</a:t>
            </a:r>
            <a:endParaRPr lang="fr-FR" sz="1700" b="0" i="0" dirty="0">
              <a:solidFill>
                <a:schemeClr val="bg1"/>
              </a:solidFill>
              <a:effectLst/>
              <a:latin typeface="Inter"/>
            </a:endParaRPr>
          </a:p>
          <a:p>
            <a:pPr algn="l"/>
            <a:r>
              <a:rPr lang="fr-FR" sz="1700" b="0" i="0" dirty="0">
                <a:effectLst/>
                <a:latin typeface="Inter"/>
              </a:rPr>
              <a:t>Dans un premier temps, le héros est hésitant ou subit des pressions pour ne pas répondre à l’appel.</a:t>
            </a:r>
          </a:p>
          <a:p>
            <a:pPr algn="l"/>
            <a:r>
              <a:rPr lang="fr-FR" sz="1700" b="0" i="0" dirty="0">
                <a:effectLst/>
                <a:latin typeface="Inter"/>
              </a:rPr>
              <a:t>Mais très vite vient l’acceptation de l’invitation (pour Luke dans Star Wars, c’est la destruction de la ferme familiale qui la déclenche).</a:t>
            </a:r>
          </a:p>
          <a:p>
            <a:pPr algn="l"/>
            <a:r>
              <a:rPr lang="fr-FR" sz="1700" i="1" dirty="0">
                <a:latin typeface="Inter"/>
              </a:rPr>
              <a:t>EX : </a:t>
            </a:r>
            <a:r>
              <a:rPr lang="fr-FR" sz="1700" b="0" i="1" dirty="0">
                <a:effectLst/>
                <a:latin typeface="Inter"/>
              </a:rPr>
              <a:t>la famille de Luke Skywalker qui fait tout pour le retenir dans sa vie très ordinaire.</a:t>
            </a:r>
            <a:endParaRPr lang="fr-FR" sz="1700" i="1" dirty="0">
              <a:latin typeface="Inter"/>
            </a:endParaRPr>
          </a:p>
          <a:p>
            <a:pPr algn="l"/>
            <a:endParaRPr lang="fr-FR" sz="1700" dirty="0">
              <a:latin typeface="Inter"/>
            </a:endParaRPr>
          </a:p>
          <a:p>
            <a:pPr algn="l">
              <a:buFont typeface="Arial" panose="020B0604020202020204" pitchFamily="34" charset="0"/>
              <a:buChar char="•"/>
            </a:pPr>
            <a:r>
              <a:rPr lang="fr-FR" sz="1700" b="1" i="0" dirty="0">
                <a:solidFill>
                  <a:schemeClr val="bg1"/>
                </a:solidFill>
                <a:effectLst/>
                <a:latin typeface="Inter"/>
              </a:rPr>
              <a:t>Une aide surnaturelle :</a:t>
            </a:r>
            <a:endParaRPr lang="fr-FR" sz="1700" b="0" i="0" dirty="0">
              <a:solidFill>
                <a:schemeClr val="bg1"/>
              </a:solidFill>
              <a:effectLst/>
              <a:latin typeface="Inter"/>
            </a:endParaRPr>
          </a:p>
          <a:p>
            <a:pPr algn="l"/>
            <a:r>
              <a:rPr lang="fr-FR" sz="1700" b="0" i="0" dirty="0">
                <a:effectLst/>
                <a:latin typeface="Inter"/>
              </a:rPr>
              <a:t>Pour affronter l’inconnu, un petit coup de pouce du destin sera nécessaire : talisman plus ou moins magique, carte au trésor, ou simple information clé.</a:t>
            </a:r>
          </a:p>
          <a:p>
            <a:pPr algn="l"/>
            <a:r>
              <a:rPr lang="fr-FR" sz="1700" b="0" i="1" dirty="0">
                <a:effectLst/>
                <a:latin typeface="Inter"/>
              </a:rPr>
              <a:t>EX : Tiens, un sabre laser comme Skywalker par exemple, ou tout autre sabre métaphorique.</a:t>
            </a:r>
          </a:p>
          <a:p>
            <a:pPr algn="l"/>
            <a:endParaRPr lang="fr-FR" sz="1700" b="0" i="0" dirty="0">
              <a:effectLst/>
              <a:latin typeface="Inter"/>
            </a:endParaRPr>
          </a:p>
          <a:p>
            <a:pPr algn="l">
              <a:buFont typeface="Arial" panose="020B0604020202020204" pitchFamily="34" charset="0"/>
              <a:buChar char="•"/>
            </a:pPr>
            <a:r>
              <a:rPr lang="fr-FR" sz="1700" b="1" i="0" dirty="0">
                <a:solidFill>
                  <a:schemeClr val="bg1"/>
                </a:solidFill>
                <a:effectLst/>
                <a:latin typeface="Inter"/>
              </a:rPr>
              <a:t>Franchissement d’un premier seuil :</a:t>
            </a:r>
            <a:endParaRPr lang="fr-FR" sz="1700" b="0" i="0" dirty="0">
              <a:solidFill>
                <a:schemeClr val="bg1"/>
              </a:solidFill>
              <a:effectLst/>
              <a:latin typeface="Inter"/>
            </a:endParaRPr>
          </a:p>
          <a:p>
            <a:pPr algn="l"/>
            <a:r>
              <a:rPr lang="fr-FR" sz="1700" b="0" i="0" dirty="0">
                <a:effectLst/>
                <a:latin typeface="Inter"/>
              </a:rPr>
              <a:t>C’est un point de non retour, car le héros ne peut pas revenir en arrière.</a:t>
            </a:r>
          </a:p>
          <a:p>
            <a:pPr algn="l"/>
            <a:r>
              <a:rPr lang="fr-FR" sz="1700" b="0" i="0" dirty="0">
                <a:effectLst/>
                <a:latin typeface="Inter"/>
              </a:rPr>
              <a:t>Dans le Seigneur des anneaux, Frodon quitte la Comté, dans Star Wars, Luke décolle de sa planète.</a:t>
            </a:r>
          </a:p>
          <a:p>
            <a:pPr algn="l"/>
            <a:endParaRPr lang="fr-FR" sz="1700" b="0" i="0" dirty="0">
              <a:effectLst/>
              <a:latin typeface="Inter"/>
            </a:endParaRPr>
          </a:p>
          <a:p>
            <a:pPr algn="l">
              <a:buFont typeface="Arial" panose="020B0604020202020204" pitchFamily="34" charset="0"/>
              <a:buChar char="•"/>
            </a:pPr>
            <a:r>
              <a:rPr lang="fr-FR" sz="1700" b="1" i="0" dirty="0">
                <a:solidFill>
                  <a:schemeClr val="bg1"/>
                </a:solidFill>
                <a:effectLst/>
                <a:latin typeface="Inter"/>
              </a:rPr>
              <a:t>L’entrée dans le ventre de la baleine :</a:t>
            </a:r>
            <a:endParaRPr lang="fr-FR" sz="1700" b="0" i="0" dirty="0">
              <a:solidFill>
                <a:schemeClr val="bg1"/>
              </a:solidFill>
              <a:effectLst/>
              <a:latin typeface="Inter"/>
            </a:endParaRPr>
          </a:p>
          <a:p>
            <a:pPr algn="l"/>
            <a:r>
              <a:rPr lang="fr-FR" sz="1700" b="0" i="0" dirty="0">
                <a:effectLst/>
                <a:latin typeface="Inter"/>
              </a:rPr>
              <a:t>Joseph Campbell est parfois très métaphorique dans son expression.</a:t>
            </a:r>
          </a:p>
          <a:p>
            <a:pPr algn="l"/>
            <a:r>
              <a:rPr lang="fr-FR" sz="1700" b="0" i="0" dirty="0">
                <a:effectLst/>
                <a:latin typeface="Inter"/>
              </a:rPr>
              <a:t>En tout cas, il s’agit de l’entrée du héros dans une zone de grand danger.</a:t>
            </a:r>
          </a:p>
        </p:txBody>
      </p:sp>
    </p:spTree>
    <p:extLst>
      <p:ext uri="{BB962C8B-B14F-4D97-AF65-F5344CB8AC3E}">
        <p14:creationId xmlns:p14="http://schemas.microsoft.com/office/powerpoint/2010/main" val="3031640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8652B-B439-4AB5-8773-417F1E05177E}"/>
              </a:ext>
            </a:extLst>
          </p:cNvPr>
          <p:cNvSpPr>
            <a:spLocks noGrp="1"/>
          </p:cNvSpPr>
          <p:nvPr>
            <p:ph type="title"/>
          </p:nvPr>
        </p:nvSpPr>
        <p:spPr>
          <a:xfrm>
            <a:off x="1818763" y="159391"/>
            <a:ext cx="8554473" cy="436227"/>
          </a:xfrm>
        </p:spPr>
        <p:txBody>
          <a:bodyPr rtlCol="0">
            <a:normAutofit fontScale="90000"/>
          </a:bodyPr>
          <a:lstStyle/>
          <a:p>
            <a:pPr algn="ctr"/>
            <a:r>
              <a:rPr lang="fr-FR" b="1" i="0" dirty="0">
                <a:solidFill>
                  <a:srgbClr val="000000"/>
                </a:solidFill>
                <a:effectLst/>
                <a:latin typeface="Inter"/>
              </a:rPr>
              <a:t>2 – L’initiation</a:t>
            </a:r>
          </a:p>
        </p:txBody>
      </p:sp>
      <p:sp>
        <p:nvSpPr>
          <p:cNvPr id="5" name="ZoneTexte 4">
            <a:extLst>
              <a:ext uri="{FF2B5EF4-FFF2-40B4-BE49-F238E27FC236}">
                <a16:creationId xmlns:a16="http://schemas.microsoft.com/office/drawing/2014/main" id="{9535AD78-BC47-4916-9A1C-3E0CA2E71979}"/>
              </a:ext>
            </a:extLst>
          </p:cNvPr>
          <p:cNvSpPr txBox="1"/>
          <p:nvPr/>
        </p:nvSpPr>
        <p:spPr>
          <a:xfrm>
            <a:off x="559093" y="882859"/>
            <a:ext cx="11073813" cy="6109365"/>
          </a:xfrm>
          <a:prstGeom prst="rect">
            <a:avLst/>
          </a:prstGeom>
          <a:noFill/>
        </p:spPr>
        <p:txBody>
          <a:bodyPr wrap="square" rtlCol="0">
            <a:spAutoFit/>
          </a:bodyPr>
          <a:lstStyle/>
          <a:p>
            <a:pPr algn="ctr">
              <a:buFont typeface="Arial" panose="020B0604020202020204" pitchFamily="34" charset="0"/>
              <a:buChar char="•"/>
            </a:pPr>
            <a:r>
              <a:rPr lang="fr-FR" sz="1700" b="0" i="0" dirty="0">
                <a:effectLst/>
                <a:latin typeface="Inter"/>
              </a:rPr>
              <a:t>C’est de l’initiation au destin et au statut de héros dont il s’agit.</a:t>
            </a:r>
            <a:endParaRPr lang="fr-FR" sz="1700" dirty="0">
              <a:solidFill>
                <a:srgbClr val="000000"/>
              </a:solidFill>
              <a:latin typeface="Inter"/>
            </a:endParaRPr>
          </a:p>
          <a:p>
            <a:pPr algn="l">
              <a:buFont typeface="Arial" panose="020B0604020202020204" pitchFamily="34" charset="0"/>
              <a:buChar char="•"/>
            </a:pPr>
            <a:r>
              <a:rPr lang="fr-FR" sz="1700" b="1" i="0" dirty="0">
                <a:solidFill>
                  <a:srgbClr val="000000"/>
                </a:solidFill>
                <a:effectLst/>
                <a:latin typeface="Inter"/>
              </a:rPr>
              <a:t>Le chemin pavé de défis :</a:t>
            </a:r>
            <a:endParaRPr lang="fr-FR" sz="1700" b="0" i="0" dirty="0">
              <a:solidFill>
                <a:srgbClr val="000000"/>
              </a:solidFill>
              <a:effectLst/>
              <a:latin typeface="Inter"/>
            </a:endParaRPr>
          </a:p>
          <a:p>
            <a:pPr algn="l"/>
            <a:r>
              <a:rPr lang="fr-FR" sz="1700" b="0" i="0" dirty="0">
                <a:effectLst/>
                <a:latin typeface="Inter"/>
              </a:rPr>
              <a:t>Tout n’est pas que combat à ce stade, et le héros va même trouver un mentor.</a:t>
            </a:r>
          </a:p>
          <a:p>
            <a:pPr algn="l"/>
            <a:r>
              <a:rPr lang="fr-FR" sz="1700" b="0" i="0" dirty="0">
                <a:effectLst/>
                <a:latin typeface="Inter"/>
              </a:rPr>
              <a:t>Le Mac, chez Apple, un régime fait de sandwiches Subway pour Jared…</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La rencontre avec la déesse :</a:t>
            </a:r>
            <a:endParaRPr lang="fr-FR" sz="1700" b="0" i="0" dirty="0">
              <a:solidFill>
                <a:srgbClr val="000000"/>
              </a:solidFill>
              <a:effectLst/>
              <a:latin typeface="Inter"/>
            </a:endParaRPr>
          </a:p>
          <a:p>
            <a:pPr algn="l"/>
            <a:r>
              <a:rPr lang="fr-FR" sz="1700" b="0" i="0" dirty="0">
                <a:effectLst/>
                <a:latin typeface="Inter"/>
              </a:rPr>
              <a:t>Le héros tire de la force de cette rencontre (avec la princesse Leia pour Luke dans </a:t>
            </a:r>
            <a:r>
              <a:rPr lang="fr-FR" sz="1700" b="0" i="0" dirty="0" err="1">
                <a:effectLst/>
                <a:latin typeface="Inter"/>
              </a:rPr>
              <a:t>Satr</a:t>
            </a:r>
            <a:r>
              <a:rPr lang="fr-FR" sz="1700" b="0" i="0" dirty="0">
                <a:effectLst/>
                <a:latin typeface="Inter"/>
              </a:rPr>
              <a:t> Wars).</a:t>
            </a:r>
          </a:p>
          <a:p>
            <a:pPr algn="l"/>
            <a:endParaRPr lang="fr-FR" sz="1700" b="0" i="0" dirty="0">
              <a:effectLst/>
              <a:latin typeface="Inter"/>
            </a:endParaRPr>
          </a:p>
          <a:p>
            <a:pPr algn="l">
              <a:buFont typeface="Arial" panose="020B0604020202020204" pitchFamily="34" charset="0"/>
              <a:buChar char="•"/>
            </a:pPr>
            <a:r>
              <a:rPr lang="fr-FR" sz="1700" b="1" i="0" dirty="0">
                <a:solidFill>
                  <a:srgbClr val="000000"/>
                </a:solidFill>
                <a:effectLst/>
                <a:latin typeface="Inter"/>
              </a:rPr>
              <a:t>La tentatrice :</a:t>
            </a:r>
            <a:endParaRPr lang="fr-FR" sz="1700" b="0" i="0" dirty="0">
              <a:solidFill>
                <a:srgbClr val="000000"/>
              </a:solidFill>
              <a:effectLst/>
              <a:latin typeface="Inter"/>
            </a:endParaRPr>
          </a:p>
          <a:p>
            <a:pPr algn="l"/>
            <a:r>
              <a:rPr lang="fr-FR" sz="1700" b="0" i="0" dirty="0">
                <a:effectLst/>
                <a:latin typeface="Inter"/>
              </a:rPr>
              <a:t>C’est souvent un personnage féminin. Ou la tentation d’une action qui serait en fait une satisfaction immédiate mais au prix du renoncement à la mission.</a:t>
            </a:r>
          </a:p>
          <a:p>
            <a:pPr algn="l"/>
            <a:endParaRPr lang="fr-FR" sz="1700" b="0" i="0" dirty="0">
              <a:solidFill>
                <a:srgbClr val="000000"/>
              </a:solidFill>
              <a:effectLst/>
              <a:latin typeface="Inter"/>
            </a:endParaRPr>
          </a:p>
          <a:p>
            <a:pPr algn="l">
              <a:buFont typeface="Arial" panose="020B0604020202020204" pitchFamily="34" charset="0"/>
              <a:buChar char="•"/>
            </a:pPr>
            <a:r>
              <a:rPr lang="fr-FR" sz="1700" b="1" i="0" dirty="0">
                <a:solidFill>
                  <a:srgbClr val="000000"/>
                </a:solidFill>
                <a:effectLst/>
                <a:latin typeface="Inter"/>
              </a:rPr>
              <a:t>La rencontre avec le père :</a:t>
            </a:r>
            <a:endParaRPr lang="fr-FR" sz="1700" b="0" i="0" dirty="0">
              <a:solidFill>
                <a:srgbClr val="000000"/>
              </a:solidFill>
              <a:effectLst/>
              <a:latin typeface="Inter"/>
            </a:endParaRPr>
          </a:p>
          <a:p>
            <a:pPr algn="l"/>
            <a:r>
              <a:rPr lang="fr-FR" sz="1700" b="0" i="0" dirty="0">
                <a:effectLst/>
                <a:latin typeface="Inter"/>
              </a:rPr>
              <a:t>C’est une rencontre avec une figure paternelle, mais plutôt négative, donc une confrontation : Luke avec </a:t>
            </a:r>
            <a:r>
              <a:rPr lang="fr-FR" sz="1700" b="0" i="0" dirty="0" err="1">
                <a:effectLst/>
                <a:latin typeface="Inter"/>
              </a:rPr>
              <a:t>Dark</a:t>
            </a:r>
            <a:r>
              <a:rPr lang="fr-FR" sz="1700" b="0" i="0" dirty="0">
                <a:effectLst/>
                <a:latin typeface="Inter"/>
              </a:rPr>
              <a:t> Vador, pour situer.</a:t>
            </a:r>
          </a:p>
          <a:p>
            <a:pPr algn="l"/>
            <a:endParaRPr lang="fr-FR" sz="1700" b="0" i="0" dirty="0">
              <a:solidFill>
                <a:srgbClr val="000000"/>
              </a:solidFill>
              <a:effectLst/>
              <a:latin typeface="Inter"/>
            </a:endParaRPr>
          </a:p>
          <a:p>
            <a:pPr algn="l">
              <a:buFont typeface="Arial" panose="020B0604020202020204" pitchFamily="34" charset="0"/>
              <a:buChar char="•"/>
            </a:pPr>
            <a:r>
              <a:rPr lang="fr-FR" sz="1700" b="1" i="0" dirty="0">
                <a:solidFill>
                  <a:srgbClr val="000000"/>
                </a:solidFill>
                <a:effectLst/>
                <a:latin typeface="Inter"/>
              </a:rPr>
              <a:t>L’apothéose :</a:t>
            </a:r>
            <a:r>
              <a:rPr lang="fr-FR" sz="1700" b="0" i="0" dirty="0">
                <a:solidFill>
                  <a:srgbClr val="000000"/>
                </a:solidFill>
                <a:effectLst/>
                <a:latin typeface="Inter"/>
              </a:rPr>
              <a:t> </a:t>
            </a:r>
          </a:p>
          <a:p>
            <a:pPr algn="l"/>
            <a:r>
              <a:rPr lang="fr-FR" sz="1700" dirty="0">
                <a:latin typeface="Inter"/>
              </a:rPr>
              <a:t>L</a:t>
            </a:r>
            <a:r>
              <a:rPr lang="fr-FR" sz="1700" b="0" i="0" dirty="0">
                <a:effectLst/>
                <a:latin typeface="Inter"/>
              </a:rPr>
              <a:t>e héros se transcende. Il prend de la hauteur et est prêt pour le gros de son</a:t>
            </a:r>
          </a:p>
          <a:p>
            <a:pPr algn="l"/>
            <a:r>
              <a:rPr lang="fr-FR" sz="1700" b="0" i="0" dirty="0">
                <a:effectLst/>
                <a:latin typeface="Inter"/>
              </a:rPr>
              <a:t>aventure (qui n’a pas encore eu lieu !).</a:t>
            </a:r>
          </a:p>
          <a:p>
            <a:pPr algn="l"/>
            <a:endParaRPr lang="fr-FR" sz="1700" b="0" i="0" dirty="0">
              <a:solidFill>
                <a:srgbClr val="000000"/>
              </a:solidFill>
              <a:effectLst/>
              <a:latin typeface="Inter"/>
            </a:endParaRPr>
          </a:p>
          <a:p>
            <a:pPr algn="l">
              <a:buFont typeface="Arial" panose="020B0604020202020204" pitchFamily="34" charset="0"/>
              <a:buChar char="•"/>
            </a:pPr>
            <a:r>
              <a:rPr lang="fr-FR" sz="1700" b="1" i="0" dirty="0">
                <a:solidFill>
                  <a:srgbClr val="000000"/>
                </a:solidFill>
                <a:effectLst/>
                <a:latin typeface="Inter"/>
              </a:rPr>
              <a:t>Le défi ultime :</a:t>
            </a:r>
            <a:endParaRPr lang="fr-FR" sz="1700" b="0" i="0" dirty="0">
              <a:solidFill>
                <a:srgbClr val="000000"/>
              </a:solidFill>
              <a:effectLst/>
              <a:latin typeface="Inter"/>
            </a:endParaRPr>
          </a:p>
          <a:p>
            <a:pPr algn="l"/>
            <a:r>
              <a:rPr lang="fr-FR" sz="1700" b="0" i="0" dirty="0">
                <a:effectLst/>
                <a:latin typeface="Inter"/>
              </a:rPr>
              <a:t>Assez clair, aussi.</a:t>
            </a:r>
          </a:p>
          <a:p>
            <a:pPr algn="l"/>
            <a:endParaRPr lang="fr-FR" sz="1700" b="0" i="0" dirty="0">
              <a:effectLst/>
              <a:latin typeface="Inter"/>
            </a:endParaRPr>
          </a:p>
        </p:txBody>
      </p:sp>
    </p:spTree>
    <p:extLst>
      <p:ext uri="{BB962C8B-B14F-4D97-AF65-F5344CB8AC3E}">
        <p14:creationId xmlns:p14="http://schemas.microsoft.com/office/powerpoint/2010/main" val="2682945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274BF-C111-4B7A-8D90-F7666D37C131}">
  <ds:schemaRefs>
    <ds:schemaRef ds:uri="http://purl.org/dc/dcmitype/"/>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71af3243-3dd4-4a8d-8c0d-dd76da1f02a5"/>
    <ds:schemaRef ds:uri="http://schemas.openxmlformats.org/package/2006/metadata/core-properties"/>
    <ds:schemaRef ds:uri="16c05727-aa75-4e4a-9b5f-8a80a1165891"/>
    <ds:schemaRef ds:uri="http://purl.org/dc/terms/"/>
    <ds:schemaRef ds:uri="http://purl.org/dc/elements/1.1/"/>
  </ds:schemaRefs>
</ds:datastoreItem>
</file>

<file path=customXml/itemProps2.xml><?xml version="1.0" encoding="utf-8"?>
<ds:datastoreItem xmlns:ds="http://schemas.openxmlformats.org/officeDocument/2006/customXml" ds:itemID="{E0F1DF1E-36E3-406C-8CF7-DB13BB647087}">
  <ds:schemaRefs>
    <ds:schemaRef ds:uri="http://schemas.microsoft.com/sharepoint/v3/contenttype/forms"/>
  </ds:schemaRefs>
</ds:datastoreItem>
</file>

<file path=customXml/itemProps3.xml><?xml version="1.0" encoding="utf-8"?>
<ds:datastoreItem xmlns:ds="http://schemas.openxmlformats.org/officeDocument/2006/customXml" ds:itemID="{9310845B-7F19-4A9A-BEE4-BEF0501E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Future conception céleste</Template>
  <TotalTime>0</TotalTime>
  <Words>3041</Words>
  <Application>Microsoft Office PowerPoint</Application>
  <PresentationFormat>Grand écran</PresentationFormat>
  <Paragraphs>229</Paragraphs>
  <Slides>21</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 Alley Garden</vt:lpstr>
      <vt:lpstr>Arial</vt:lpstr>
      <vt:lpstr>Arial</vt:lpstr>
      <vt:lpstr>Berlin Sans FB</vt:lpstr>
      <vt:lpstr>Calibri</vt:lpstr>
      <vt:lpstr>Calibri Light</vt:lpstr>
      <vt:lpstr>Inter</vt:lpstr>
      <vt:lpstr>Céleste</vt:lpstr>
      <vt:lpstr>Le Storytelling</vt:lpstr>
      <vt:lpstr>Qu’est-ce que c’est ?  A quoi ça sert ?...</vt:lpstr>
      <vt:lpstr>Définition :</vt:lpstr>
      <vt:lpstr>Mais l’art de raconter des histoires vous servira aussi pour :</vt:lpstr>
      <vt:lpstr>Le pouvoir d’une histoire </vt:lpstr>
      <vt:lpstr>PETIT RAPPEL DE FONDAMENTAUX…</vt:lpstr>
      <vt:lpstr>Présentation PowerPoint</vt:lpstr>
      <vt:lpstr>1 – Le départ</vt:lpstr>
      <vt:lpstr>2 – L’initiation</vt:lpstr>
      <vt:lpstr>3 – Le retour</vt:lpstr>
      <vt:lpstr>LA TECHNIQUE DE LA COLONNE VERTÉBRALE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 Gaïna…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2020-07-24T14:56:07Z</dcterms:created>
  <dcterms:modified xsi:type="dcterms:W3CDTF">2021-10-04T18:42:05Z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