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7" d="100"/>
          <a:sy n="127" d="100"/>
        </p:scale>
        <p:origin x="235"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10/7/2018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 Croquis</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881353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prise de repères</a:t>
            </a:r>
            <a:endParaRPr lang="fr-FR" dirty="0"/>
          </a:p>
        </p:txBody>
      </p:sp>
      <p:sp>
        <p:nvSpPr>
          <p:cNvPr id="3" name="Espace réservé du contenu 2"/>
          <p:cNvSpPr>
            <a:spLocks noGrp="1"/>
          </p:cNvSpPr>
          <p:nvPr>
            <p:ph idx="1"/>
          </p:nvPr>
        </p:nvSpPr>
        <p:spPr/>
        <p:txBody>
          <a:bodyPr/>
          <a:lstStyle/>
          <a:p>
            <a:pPr marL="0" indent="0">
              <a:buNone/>
            </a:pPr>
            <a:r>
              <a:rPr lang="fr-FR" dirty="0" smtClean="0"/>
              <a:t>Une des technique essentielle du croquis consiste à prendre des repères par rapport à ce que l’on dessine :</a:t>
            </a:r>
          </a:p>
          <a:p>
            <a:r>
              <a:rPr lang="fr-FR" dirty="0" smtClean="0"/>
              <a:t>Tel objet paraît-il plus gros ou plus petit que tel autre?</a:t>
            </a:r>
          </a:p>
          <a:p>
            <a:r>
              <a:rPr lang="fr-FR" dirty="0" smtClean="0"/>
              <a:t>Est-il situé en dessous ou au-dessus, légèrement à gauche ou à droite?</a:t>
            </a:r>
          </a:p>
          <a:p>
            <a:r>
              <a:rPr lang="fr-FR" dirty="0" smtClean="0"/>
              <a:t>Telle ligne descend-elle, monte t-elle?</a:t>
            </a:r>
          </a:p>
          <a:p>
            <a:pPr marL="0" indent="0">
              <a:buNone/>
            </a:pPr>
            <a:r>
              <a:rPr lang="fr-FR" dirty="0" smtClean="0"/>
              <a:t>Avant que toutes ces questions deviennent un automatisme, il est essentiel que vous vous forciez à décomposer les sujets de vos croquis.</a:t>
            </a:r>
          </a:p>
          <a:p>
            <a:pPr marL="0" indent="0">
              <a:buNone/>
            </a:pPr>
            <a:r>
              <a:rPr lang="fr-FR" dirty="0" smtClean="0"/>
              <a:t>A vous de trouver les astuces vous permettant de bien saisir les proportions et repères d’une image.</a:t>
            </a:r>
          </a:p>
          <a:p>
            <a:endParaRPr lang="fr-FR" dirty="0"/>
          </a:p>
        </p:txBody>
      </p:sp>
    </p:spTree>
    <p:extLst>
      <p:ext uri="{BB962C8B-B14F-4D97-AF65-F5344CB8AC3E}">
        <p14:creationId xmlns:p14="http://schemas.microsoft.com/office/powerpoint/2010/main" val="196686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Voici un « truc » pour prendre quelques points de repère ou orientez ces fuyantes :</a:t>
            </a:r>
            <a:endParaRPr lang="fr-FR" dirty="0"/>
          </a:p>
        </p:txBody>
      </p:sp>
      <p:sp>
        <p:nvSpPr>
          <p:cNvPr id="3" name="Espace réservé du contenu 2"/>
          <p:cNvSpPr>
            <a:spLocks noGrp="1"/>
          </p:cNvSpPr>
          <p:nvPr>
            <p:ph idx="1"/>
          </p:nvPr>
        </p:nvSpPr>
        <p:spPr>
          <a:xfrm>
            <a:off x="2589212" y="2133600"/>
            <a:ext cx="8915400" cy="1878932"/>
          </a:xfrm>
        </p:spPr>
        <p:txBody>
          <a:bodyPr/>
          <a:lstStyle/>
          <a:p>
            <a:r>
              <a:rPr lang="fr-FR" dirty="0" smtClean="0"/>
              <a:t>Prenez un crayon ou une règle et tenez-le comme indiqué sur l’exemple ci-après. Tendez votre bras droit et fermez un œil. Vous pouvez ainsi mesurer les proportions des objets ou espaces, leur hauteur, leur largeur et surtout l’angle de fuite ( il vous suffira pour cela d’observer l’inclinaison d’une ligne par rapport à votre crayon et vous saurez si elle monte ou descend, chose qui n’est pas toujours facile à déterminer).</a:t>
            </a:r>
            <a:endParaRPr lang="fr-FR" dirty="0"/>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12727" t="64724" r="52626" b="13605"/>
          <a:stretch/>
        </p:blipFill>
        <p:spPr>
          <a:xfrm>
            <a:off x="5509878" y="4012532"/>
            <a:ext cx="3074068" cy="2720308"/>
          </a:xfrm>
          <a:prstGeom prst="rect">
            <a:avLst/>
          </a:prstGeom>
        </p:spPr>
      </p:pic>
    </p:spTree>
    <p:extLst>
      <p:ext uri="{BB962C8B-B14F-4D97-AF65-F5344CB8AC3E}">
        <p14:creationId xmlns:p14="http://schemas.microsoft.com/office/powerpoint/2010/main" val="2277943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703847"/>
            <a:ext cx="8915400" cy="5207375"/>
          </a:xfrm>
        </p:spPr>
        <p:txBody>
          <a:bodyPr/>
          <a:lstStyle/>
          <a:p>
            <a:r>
              <a:rPr lang="fr-FR" dirty="0" smtClean="0"/>
              <a:t>Lequel de ces deux éléphants est le plus gros ?</a:t>
            </a:r>
          </a:p>
          <a:p>
            <a:pPr marL="0" indent="0">
              <a:buNone/>
            </a:pPr>
            <a:r>
              <a:rPr lang="fr-FR" dirty="0" smtClean="0"/>
              <a:t>Si vous ne trouvez pas mesurez les… vous rendrez ainsi compte de l’importance de prendre des repères lorsqu’on dessine, car l’œil a tendance à nous tromper.</a:t>
            </a:r>
          </a:p>
          <a:p>
            <a:pPr marL="0" indent="0">
              <a:buNone/>
            </a:pPr>
            <a:endParaRPr lang="fr-FR" dirty="0"/>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47313" t="24828" r="13254" b="47417"/>
          <a:stretch/>
        </p:blipFill>
        <p:spPr>
          <a:xfrm>
            <a:off x="4590156" y="1780674"/>
            <a:ext cx="4913511" cy="4892872"/>
          </a:xfrm>
          <a:prstGeom prst="rect">
            <a:avLst/>
          </a:prstGeom>
        </p:spPr>
      </p:pic>
    </p:spTree>
    <p:extLst>
      <p:ext uri="{BB962C8B-B14F-4D97-AF65-F5344CB8AC3E}">
        <p14:creationId xmlns:p14="http://schemas.microsoft.com/office/powerpoint/2010/main" val="729711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Exercices :</a:t>
            </a:r>
            <a:endParaRPr lang="fr-FR" dirty="0"/>
          </a:p>
        </p:txBody>
      </p:sp>
      <p:pic>
        <p:nvPicPr>
          <p:cNvPr id="4" name="Espace réservé du contenu 3"/>
          <p:cNvPicPr>
            <a:picLocks noGrp="1" noChangeAspect="1"/>
          </p:cNvPicPr>
          <p:nvPr>
            <p:ph idx="1"/>
          </p:nvPr>
        </p:nvPicPr>
        <p:blipFill rotWithShape="1">
          <a:blip r:embed="rId2">
            <a:extLst>
              <a:ext uri="{28A0092B-C50C-407E-A947-70E740481C1C}">
                <a14:useLocalDpi xmlns:a14="http://schemas.microsoft.com/office/drawing/2010/main" val="0"/>
              </a:ext>
            </a:extLst>
          </a:blip>
          <a:srcRect l="48213" t="61441" r="12923" b="10493"/>
          <a:stretch/>
        </p:blipFill>
        <p:spPr>
          <a:xfrm>
            <a:off x="4463715" y="1284385"/>
            <a:ext cx="4716380" cy="4818739"/>
          </a:xfrm>
        </p:spPr>
      </p:pic>
    </p:spTree>
    <p:extLst>
      <p:ext uri="{BB962C8B-B14F-4D97-AF65-F5344CB8AC3E}">
        <p14:creationId xmlns:p14="http://schemas.microsoft.com/office/powerpoint/2010/main" val="536598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589212" y="926432"/>
            <a:ext cx="8915400" cy="4984790"/>
          </a:xfrm>
        </p:spPr>
        <p:txBody>
          <a:bodyPr/>
          <a:lstStyle/>
          <a:p>
            <a:pPr marL="0" indent="0">
              <a:buNone/>
            </a:pPr>
            <a:r>
              <a:rPr lang="fr-FR" dirty="0" smtClean="0"/>
              <a:t>Vos croquis ressembleront probablement à ceux qui suivent. IL seront difficilement reconnaissables et vous aurez assez peu de chance de retomber sur votre point de départ. Cet exercice vous fait prendre conscience qu’un regard attentif est important lorsque vous dessinez. Mais également que la prise de repère n’est pas une étape inutile.</a:t>
            </a:r>
            <a:endParaRPr lang="fr-FR" dirty="0"/>
          </a:p>
        </p:txBody>
      </p:sp>
      <p:pic>
        <p:nvPicPr>
          <p:cNvPr id="6" name="Espace réservé du contenu 3"/>
          <p:cNvPicPr>
            <a:picLocks noChangeAspect="1"/>
          </p:cNvPicPr>
          <p:nvPr/>
        </p:nvPicPr>
        <p:blipFill rotWithShape="1">
          <a:blip r:embed="rId2">
            <a:extLst>
              <a:ext uri="{28A0092B-C50C-407E-A947-70E740481C1C}">
                <a14:useLocalDpi xmlns:a14="http://schemas.microsoft.com/office/drawing/2010/main" val="0"/>
              </a:ext>
            </a:extLst>
          </a:blip>
          <a:srcRect l="14093" t="30305" r="50316" b="52658"/>
          <a:stretch/>
        </p:blipFill>
        <p:spPr>
          <a:xfrm>
            <a:off x="4228221" y="2657076"/>
            <a:ext cx="5637381" cy="3817718"/>
          </a:xfrm>
          <a:prstGeom prst="rect">
            <a:avLst/>
          </a:prstGeom>
        </p:spPr>
      </p:pic>
    </p:spTree>
    <p:extLst>
      <p:ext uri="{BB962C8B-B14F-4D97-AF65-F5344CB8AC3E}">
        <p14:creationId xmlns:p14="http://schemas.microsoft.com/office/powerpoint/2010/main" val="2731351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669285"/>
          </a:xfrm>
        </p:spPr>
        <p:txBody>
          <a:bodyPr/>
          <a:lstStyle/>
          <a:p>
            <a:r>
              <a:rPr lang="fr-FR" dirty="0" smtClean="0"/>
              <a:t>Comprendre la structure</a:t>
            </a:r>
            <a:endParaRPr lang="fr-FR" dirty="0"/>
          </a:p>
        </p:txBody>
      </p:sp>
      <p:sp>
        <p:nvSpPr>
          <p:cNvPr id="3" name="Espace réservé du contenu 2"/>
          <p:cNvSpPr>
            <a:spLocks noGrp="1"/>
          </p:cNvSpPr>
          <p:nvPr>
            <p:ph idx="1"/>
          </p:nvPr>
        </p:nvSpPr>
        <p:spPr>
          <a:xfrm>
            <a:off x="2583780" y="1359569"/>
            <a:ext cx="8915400" cy="4902868"/>
          </a:xfrm>
        </p:spPr>
        <p:txBody>
          <a:bodyPr>
            <a:normAutofit/>
          </a:bodyPr>
          <a:lstStyle/>
          <a:p>
            <a:r>
              <a:rPr lang="fr-FR" dirty="0" smtClean="0"/>
              <a:t>Vous connaissez déjà suite au cour cette méthode qui permet de dessiner des personnages, des animaux, des objets à partir de formes simples : rond, carré, losange…</a:t>
            </a:r>
          </a:p>
          <a:p>
            <a:endParaRPr lang="fr-FR" dirty="0"/>
          </a:p>
          <a:p>
            <a:endParaRPr lang="fr-FR" dirty="0" smtClean="0"/>
          </a:p>
          <a:p>
            <a:endParaRPr lang="fr-FR" dirty="0"/>
          </a:p>
          <a:p>
            <a:endParaRPr lang="fr-FR" dirty="0" smtClean="0"/>
          </a:p>
          <a:p>
            <a:endParaRPr lang="fr-FR" dirty="0"/>
          </a:p>
          <a:p>
            <a:pPr marL="0" indent="0">
              <a:buNone/>
            </a:pPr>
            <a:endParaRPr lang="fr-FR" dirty="0" smtClean="0"/>
          </a:p>
          <a:p>
            <a:pPr marL="0" indent="0">
              <a:buNone/>
            </a:pPr>
            <a:r>
              <a:rPr lang="fr-FR" dirty="0" smtClean="0"/>
              <a:t>Elle montre bien l’importance d’une bonne compréhension de la structure d’un objet, animal ou autre. Il est donc très utile lorsque vous devez représenter quelque chose de le décomposer en figures géométriques, de vous demander dans quelles formes simples ce que vous devez représenter pourrait tenir.</a:t>
            </a:r>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12067" t="60003" r="8681" b="18327"/>
          <a:stretch/>
        </p:blipFill>
        <p:spPr>
          <a:xfrm>
            <a:off x="3920891" y="2282014"/>
            <a:ext cx="5987114" cy="2316004"/>
          </a:xfrm>
          <a:prstGeom prst="rect">
            <a:avLst/>
          </a:prstGeom>
        </p:spPr>
      </p:pic>
    </p:spTree>
    <p:extLst>
      <p:ext uri="{BB962C8B-B14F-4D97-AF65-F5344CB8AC3E}">
        <p14:creationId xmlns:p14="http://schemas.microsoft.com/office/powerpoint/2010/main" val="783564203"/>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32</TotalTime>
  <Words>362</Words>
  <Application>Microsoft Office PowerPoint</Application>
  <PresentationFormat>Grand écran</PresentationFormat>
  <Paragraphs>23</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Century Gothic</vt:lpstr>
      <vt:lpstr>Wingdings 3</vt:lpstr>
      <vt:lpstr>Brin</vt:lpstr>
      <vt:lpstr>Le Croquis</vt:lpstr>
      <vt:lpstr>La prise de repères</vt:lpstr>
      <vt:lpstr>Voici un « truc » pour prendre quelques points de repère ou orientez ces fuyantes :</vt:lpstr>
      <vt:lpstr>Présentation PowerPoint</vt:lpstr>
      <vt:lpstr>Exercices :</vt:lpstr>
      <vt:lpstr>Présentation PowerPoint</vt:lpstr>
      <vt:lpstr>Comprendre la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Croquis</dc:title>
  <dc:creator>Utilisateur Windows</dc:creator>
  <cp:lastModifiedBy>Utilisateur Windows</cp:lastModifiedBy>
  <cp:revision>11</cp:revision>
  <dcterms:created xsi:type="dcterms:W3CDTF">2018-10-07T15:37:28Z</dcterms:created>
  <dcterms:modified xsi:type="dcterms:W3CDTF">2018-10-07T16:09:35Z</dcterms:modified>
</cp:coreProperties>
</file>